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PT" smtClean="0"/>
              <a:t>Clique para editar o estilo do subtítulo do Modelo Global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8610727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282789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PT" smtClean="0"/>
              <a:t>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0236150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5917215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Editar os estilos de texto do Modelo Global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3460389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PT" smtClean="0"/>
              <a:t>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PT" smtClean="0"/>
              <a:t>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8880486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Editar os estilos de texto do Modelo Global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PT" smtClean="0"/>
              <a:t>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Editar os estilos de texto do Modelo Global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PT" smtClean="0"/>
              <a:t>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7488174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8223187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212573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 smtClean="0"/>
              <a:t>Editar os estilos de texto do Modelo Global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847431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 smtClean="0"/>
              <a:t>Editar os estilos de texto do Modelo Global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6741349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CD32E0-7364-4E7B-91F6-E20CB31F173D}" type="datetimeFigureOut">
              <a:rPr lang="pt-PT" smtClean="0"/>
              <a:t>26-02-2016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99EBF-2C41-4DBE-ADE4-901766D2BF91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4970734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37352008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Ecrã Panorâmico</PresentationFormat>
  <Paragraphs>0</Paragraphs>
  <Slides>1</Slides>
  <Notes>0</Notes>
  <HiddenSlides>0</HiddenSlides>
  <MMClips>0</MMClips>
  <ScaleCrop>false</ScaleCrop>
  <HeadingPairs>
    <vt:vector size="6" baseType="variant">
      <vt:variant>
        <vt:lpstr>Tipos de letra usados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dos diapositivos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</cp:coreProperties>
</file>

<file path=docProps/thumbnail.jpeg>
</file>