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30" autoAdjust="0"/>
    <p:restoredTop sz="94660"/>
  </p:normalViewPr>
  <p:slideViewPr>
    <p:cSldViewPr snapToGrid="0">
      <p:cViewPr varScale="1">
        <p:scale>
          <a:sx n="74" d="100"/>
          <a:sy n="74" d="100"/>
        </p:scale>
        <p:origin x="78" y="1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9" d="100"/>
          <a:sy n="59" d="100"/>
        </p:scale>
        <p:origin x="2286" y="84"/>
      </p:cViewPr>
      <p:guideLst/>
    </p:cSldViewPr>
  </p:notesViewPr>
  <p:gridSpacing cx="76200" cy="76200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tableStyles" Target="tableStyles.xml" Id="rId8" /><Relationship Type="http://schemas.openxmlformats.org/officeDocument/2006/relationships/viewProps" Target="viewProps.xml" Id="rId6" /><Relationship Type="http://schemas.openxmlformats.org/officeDocument/2006/relationships/presProps" Target="presProps.xml" Id="rId5" /></Relationships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WPS Presentation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</cp:coreProperties>
</file>

<file path=docProps/thumbnail.jpeg>
</file>