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diagrams/quickStyle1.xml" ContentType="application/vnd.openxmlformats-officedocument.drawingml.diagramStyle+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diagrams/layout1.xml" ContentType="application/vnd.openxmlformats-officedocument.drawingml.diagram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26"/>
  </p:notesMasterIdLst>
  <p:sldIdLst>
    <p:sldId id="256" r:id="rId2"/>
    <p:sldId id="258" r:id="rId3"/>
    <p:sldId id="259" r:id="rId4"/>
    <p:sldId id="260" r:id="rId5"/>
    <p:sldId id="261" r:id="rId6"/>
    <p:sldId id="262" r:id="rId7"/>
    <p:sldId id="263" r:id="rId8"/>
    <p:sldId id="264" r:id="rId9"/>
    <p:sldId id="265" r:id="rId10"/>
    <p:sldId id="266" r:id="rId11"/>
    <p:sldId id="267" r:id="rId12"/>
    <p:sldId id="269" r:id="rId13"/>
    <p:sldId id="268" r:id="rId14"/>
    <p:sldId id="270" r:id="rId15"/>
    <p:sldId id="271" r:id="rId16"/>
    <p:sldId id="272" r:id="rId17"/>
    <p:sldId id="273" r:id="rId18"/>
    <p:sldId id="274" r:id="rId19"/>
    <p:sldId id="275" r:id="rId20"/>
    <p:sldId id="276" r:id="rId21"/>
    <p:sldId id="277" r:id="rId22"/>
    <p:sldId id="278" r:id="rId23"/>
    <p:sldId id="279" r:id="rId24"/>
    <p:sldId id="280" r:id="rId25"/>
  </p:sldIdLst>
  <p:sldSz cx="9144000" cy="6858000" type="screen4x3"/>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6CCFF"/>
    <a:srgbClr val="FFD757"/>
    <a:srgbClr val="99CC00"/>
    <a:srgbClr val="00FF00"/>
    <a:srgbClr val="0000FF"/>
    <a:srgbClr val="00CC00"/>
    <a:srgbClr val="006600"/>
    <a:srgbClr val="00FFCC"/>
    <a:srgbClr val="FF9900"/>
    <a:srgbClr val="CCFF33"/>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74" d="100"/>
          <a:sy n="74" d="100"/>
        </p:scale>
        <p:origin x="-1044"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BBF4F50A-E1E7-4631-BAD1-2D0F9DABFDBB}" type="doc">
      <dgm:prSet loTypeId="urn:microsoft.com/office/officeart/2005/8/layout/lProcess2" loCatId="relationship" qsTypeId="urn:microsoft.com/office/officeart/2005/8/quickstyle/3d5" qsCatId="3D" csTypeId="urn:microsoft.com/office/officeart/2005/8/colors/colorful2" csCatId="colorful" phldr="1"/>
      <dgm:spPr/>
      <dgm:t>
        <a:bodyPr/>
        <a:lstStyle/>
        <a:p>
          <a:endParaRPr kumimoji="1" lang="ja-JP" altLang="en-US"/>
        </a:p>
      </dgm:t>
    </dgm:pt>
    <dgm:pt modelId="{25508728-6335-4953-8EF5-6E5C71E88858}">
      <dgm:prSet phldrT="[テキスト]"/>
      <dgm:spPr>
        <a:solidFill>
          <a:srgbClr val="FFD757"/>
        </a:solidFill>
      </dgm:spPr>
      <dgm:t>
        <a:bodyPr/>
        <a:lstStyle/>
        <a:p>
          <a:pPr algn="ctr"/>
          <a:r>
            <a:rPr kumimoji="1" lang="en-US" altLang="ja-JP" smtClean="0">
              <a:solidFill>
                <a:schemeClr val="tx1"/>
              </a:solidFill>
            </a:rPr>
            <a:t>Presentation</a:t>
          </a:r>
          <a:endParaRPr kumimoji="1" lang="ja-JP" altLang="en-US">
            <a:solidFill>
              <a:schemeClr val="tx1"/>
            </a:solidFill>
          </a:endParaRPr>
        </a:p>
      </dgm:t>
    </dgm:pt>
    <dgm:pt modelId="{75086F1F-AA23-418A-8B46-8371206DEC05}" type="parTrans" cxnId="{8B86AB1D-AD1A-46BD-9913-AA13343AAA9C}">
      <dgm:prSet/>
      <dgm:spPr/>
      <dgm:t>
        <a:bodyPr/>
        <a:lstStyle/>
        <a:p>
          <a:pPr algn="l"/>
          <a:endParaRPr kumimoji="1" lang="ja-JP" altLang="en-US">
            <a:solidFill>
              <a:srgbClr val="C00000"/>
            </a:solidFill>
          </a:endParaRPr>
        </a:p>
      </dgm:t>
    </dgm:pt>
    <dgm:pt modelId="{39456475-997C-4834-BDBF-8FB7F0F8589A}" type="sibTrans" cxnId="{8B86AB1D-AD1A-46BD-9913-AA13343AAA9C}">
      <dgm:prSet/>
      <dgm:spPr/>
      <dgm:t>
        <a:bodyPr/>
        <a:lstStyle/>
        <a:p>
          <a:pPr algn="l"/>
          <a:endParaRPr kumimoji="1" lang="ja-JP" altLang="en-US">
            <a:solidFill>
              <a:srgbClr val="C00000"/>
            </a:solidFill>
          </a:endParaRPr>
        </a:p>
      </dgm:t>
    </dgm:pt>
    <dgm:pt modelId="{F35CE3F0-E934-460B-B8D5-0C1F089A1C0A}">
      <dgm:prSet phldrT="[テキスト]"/>
      <dgm:spPr>
        <a:solidFill>
          <a:srgbClr val="FFD757"/>
        </a:solidFill>
        <a:ln>
          <a:solidFill>
            <a:srgbClr val="CC3300"/>
          </a:solidFill>
        </a:ln>
      </dgm:spPr>
      <dgm:t>
        <a:bodyPr/>
        <a:lstStyle/>
        <a:p>
          <a:pPr algn="l"/>
          <a:r>
            <a:rPr kumimoji="1" lang="en-US" altLang="ja-JP" smtClean="0">
              <a:solidFill>
                <a:schemeClr val="tx1"/>
              </a:solidFill>
            </a:rPr>
            <a:t>Screen</a:t>
          </a:r>
          <a:endParaRPr kumimoji="1" lang="ja-JP" altLang="en-US">
            <a:solidFill>
              <a:schemeClr val="tx1"/>
            </a:solidFill>
          </a:endParaRPr>
        </a:p>
      </dgm:t>
    </dgm:pt>
    <dgm:pt modelId="{BAA4385D-0C38-4A55-B450-E3DFE0C68426}" type="parTrans" cxnId="{FBB68224-9263-4FB6-8B58-87AFAAA7818A}">
      <dgm:prSet/>
      <dgm:spPr/>
      <dgm:t>
        <a:bodyPr/>
        <a:lstStyle/>
        <a:p>
          <a:pPr algn="l"/>
          <a:endParaRPr kumimoji="1" lang="ja-JP" altLang="en-US">
            <a:solidFill>
              <a:srgbClr val="C00000"/>
            </a:solidFill>
          </a:endParaRPr>
        </a:p>
      </dgm:t>
    </dgm:pt>
    <dgm:pt modelId="{44F21121-8809-4FE1-940C-5B69E824D87E}" type="sibTrans" cxnId="{FBB68224-9263-4FB6-8B58-87AFAAA7818A}">
      <dgm:prSet/>
      <dgm:spPr/>
      <dgm:t>
        <a:bodyPr/>
        <a:lstStyle/>
        <a:p>
          <a:pPr algn="l"/>
          <a:endParaRPr kumimoji="1" lang="ja-JP" altLang="en-US">
            <a:solidFill>
              <a:srgbClr val="C00000"/>
            </a:solidFill>
          </a:endParaRPr>
        </a:p>
      </dgm:t>
    </dgm:pt>
    <dgm:pt modelId="{0AA70A1E-CCCF-4D4E-AA56-1BC00F904B5A}">
      <dgm:prSet phldrT="[テキスト]"/>
      <dgm:spPr>
        <a:solidFill>
          <a:srgbClr val="FFD757"/>
        </a:solidFill>
        <a:ln>
          <a:solidFill>
            <a:srgbClr val="CC3300"/>
          </a:solidFill>
        </a:ln>
      </dgm:spPr>
      <dgm:t>
        <a:bodyPr/>
        <a:lstStyle/>
        <a:p>
          <a:pPr algn="l"/>
          <a:r>
            <a:rPr kumimoji="1" lang="en-US" altLang="ja-JP" smtClean="0">
              <a:solidFill>
                <a:schemeClr val="tx1"/>
              </a:solidFill>
            </a:rPr>
            <a:t>EventHandler</a:t>
          </a:r>
          <a:endParaRPr kumimoji="1" lang="ja-JP" altLang="en-US">
            <a:solidFill>
              <a:schemeClr val="tx1"/>
            </a:solidFill>
          </a:endParaRPr>
        </a:p>
      </dgm:t>
    </dgm:pt>
    <dgm:pt modelId="{6C72252A-E39F-4762-B77B-6E77F3874DBD}" type="parTrans" cxnId="{E272056D-A47E-4C8E-A91A-C84A818B0CB1}">
      <dgm:prSet/>
      <dgm:spPr/>
      <dgm:t>
        <a:bodyPr/>
        <a:lstStyle/>
        <a:p>
          <a:pPr algn="l"/>
          <a:endParaRPr kumimoji="1" lang="ja-JP" altLang="en-US">
            <a:solidFill>
              <a:srgbClr val="C00000"/>
            </a:solidFill>
          </a:endParaRPr>
        </a:p>
      </dgm:t>
    </dgm:pt>
    <dgm:pt modelId="{3C19F44F-A691-4F73-B47B-09B3D99BD3BA}" type="sibTrans" cxnId="{E272056D-A47E-4C8E-A91A-C84A818B0CB1}">
      <dgm:prSet/>
      <dgm:spPr/>
      <dgm:t>
        <a:bodyPr/>
        <a:lstStyle/>
        <a:p>
          <a:pPr algn="l"/>
          <a:endParaRPr kumimoji="1" lang="ja-JP" altLang="en-US">
            <a:solidFill>
              <a:srgbClr val="C00000"/>
            </a:solidFill>
          </a:endParaRPr>
        </a:p>
      </dgm:t>
    </dgm:pt>
    <dgm:pt modelId="{89C05C6D-545B-4C50-AA70-477A4DED8510}">
      <dgm:prSet phldrT="[テキスト]"/>
      <dgm:spPr>
        <a:solidFill>
          <a:srgbClr val="66CCFF"/>
        </a:solidFill>
      </dgm:spPr>
      <dgm:t>
        <a:bodyPr/>
        <a:lstStyle/>
        <a:p>
          <a:pPr algn="ctr"/>
          <a:r>
            <a:rPr kumimoji="1" lang="en-US" altLang="ja-JP" smtClean="0">
              <a:solidFill>
                <a:schemeClr val="tx1"/>
              </a:solidFill>
            </a:rPr>
            <a:t>Service</a:t>
          </a:r>
          <a:endParaRPr kumimoji="1" lang="ja-JP" altLang="en-US">
            <a:solidFill>
              <a:schemeClr val="tx1"/>
            </a:solidFill>
          </a:endParaRPr>
        </a:p>
      </dgm:t>
    </dgm:pt>
    <dgm:pt modelId="{B39CC688-D88A-40C0-A753-23B4EF1C71A9}" type="parTrans" cxnId="{3D484308-80F6-4296-BA29-F55CB01AFAE7}">
      <dgm:prSet/>
      <dgm:spPr/>
      <dgm:t>
        <a:bodyPr/>
        <a:lstStyle/>
        <a:p>
          <a:pPr algn="l"/>
          <a:endParaRPr kumimoji="1" lang="ja-JP" altLang="en-US">
            <a:solidFill>
              <a:srgbClr val="C00000"/>
            </a:solidFill>
          </a:endParaRPr>
        </a:p>
      </dgm:t>
    </dgm:pt>
    <dgm:pt modelId="{3D0498F6-F786-4256-820D-BF1E92A37E1F}" type="sibTrans" cxnId="{3D484308-80F6-4296-BA29-F55CB01AFAE7}">
      <dgm:prSet/>
      <dgm:spPr/>
      <dgm:t>
        <a:bodyPr/>
        <a:lstStyle/>
        <a:p>
          <a:pPr algn="l"/>
          <a:endParaRPr kumimoji="1" lang="ja-JP" altLang="en-US">
            <a:solidFill>
              <a:srgbClr val="C00000"/>
            </a:solidFill>
          </a:endParaRPr>
        </a:p>
      </dgm:t>
    </dgm:pt>
    <dgm:pt modelId="{65863E3E-FD48-40BF-84FC-E10565ABF0A6}">
      <dgm:prSet phldrT="[テキスト]"/>
      <dgm:spPr>
        <a:solidFill>
          <a:srgbClr val="66CCFF"/>
        </a:solidFill>
      </dgm:spPr>
      <dgm:t>
        <a:bodyPr/>
        <a:lstStyle/>
        <a:p>
          <a:pPr algn="l"/>
          <a:r>
            <a:rPr kumimoji="1" lang="en-US" altLang="ja-JP" smtClean="0">
              <a:solidFill>
                <a:schemeClr val="tx1"/>
              </a:solidFill>
            </a:rPr>
            <a:t>Facade</a:t>
          </a:r>
          <a:endParaRPr kumimoji="1" lang="ja-JP" altLang="en-US">
            <a:solidFill>
              <a:schemeClr val="tx1"/>
            </a:solidFill>
          </a:endParaRPr>
        </a:p>
      </dgm:t>
    </dgm:pt>
    <dgm:pt modelId="{4B3C5524-D4A1-4AA0-B082-1C78089B2BF9}" type="parTrans" cxnId="{6DAA8B18-6597-4D23-9662-F3F04FBBBF5A}">
      <dgm:prSet/>
      <dgm:spPr/>
      <dgm:t>
        <a:bodyPr/>
        <a:lstStyle/>
        <a:p>
          <a:pPr algn="l"/>
          <a:endParaRPr kumimoji="1" lang="ja-JP" altLang="en-US">
            <a:solidFill>
              <a:srgbClr val="C00000"/>
            </a:solidFill>
          </a:endParaRPr>
        </a:p>
      </dgm:t>
    </dgm:pt>
    <dgm:pt modelId="{1AC4E49A-AF61-4A73-9F51-6CA53E281082}" type="sibTrans" cxnId="{6DAA8B18-6597-4D23-9662-F3F04FBBBF5A}">
      <dgm:prSet/>
      <dgm:spPr/>
      <dgm:t>
        <a:bodyPr/>
        <a:lstStyle/>
        <a:p>
          <a:pPr algn="l"/>
          <a:endParaRPr kumimoji="1" lang="ja-JP" altLang="en-US">
            <a:solidFill>
              <a:srgbClr val="C00000"/>
            </a:solidFill>
          </a:endParaRPr>
        </a:p>
      </dgm:t>
    </dgm:pt>
    <dgm:pt modelId="{22377456-5E2F-4BB7-8D65-7D4C2D5ACF6F}">
      <dgm:prSet phldrT="[テキスト]"/>
      <dgm:spPr>
        <a:solidFill>
          <a:srgbClr val="99CC00"/>
        </a:solidFill>
      </dgm:spPr>
      <dgm:t>
        <a:bodyPr/>
        <a:lstStyle/>
        <a:p>
          <a:pPr algn="ctr"/>
          <a:r>
            <a:rPr kumimoji="1" lang="en-US" altLang="ja-JP" smtClean="0">
              <a:solidFill>
                <a:schemeClr val="tx1"/>
              </a:solidFill>
            </a:rPr>
            <a:t>Persistence</a:t>
          </a:r>
          <a:endParaRPr kumimoji="1" lang="ja-JP" altLang="en-US">
            <a:solidFill>
              <a:schemeClr val="tx1"/>
            </a:solidFill>
          </a:endParaRPr>
        </a:p>
      </dgm:t>
    </dgm:pt>
    <dgm:pt modelId="{44613D6B-7D39-436E-B61C-72A769156694}" type="parTrans" cxnId="{B79EC446-2FA5-422C-9180-08FAD306FBA6}">
      <dgm:prSet/>
      <dgm:spPr/>
      <dgm:t>
        <a:bodyPr/>
        <a:lstStyle/>
        <a:p>
          <a:pPr algn="l"/>
          <a:endParaRPr kumimoji="1" lang="ja-JP" altLang="en-US">
            <a:solidFill>
              <a:srgbClr val="C00000"/>
            </a:solidFill>
          </a:endParaRPr>
        </a:p>
      </dgm:t>
    </dgm:pt>
    <dgm:pt modelId="{BD587F0C-0A69-44C9-BF97-E74707099EC1}" type="sibTrans" cxnId="{B79EC446-2FA5-422C-9180-08FAD306FBA6}">
      <dgm:prSet/>
      <dgm:spPr/>
      <dgm:t>
        <a:bodyPr/>
        <a:lstStyle/>
        <a:p>
          <a:pPr algn="l"/>
          <a:endParaRPr kumimoji="1" lang="ja-JP" altLang="en-US">
            <a:solidFill>
              <a:srgbClr val="C00000"/>
            </a:solidFill>
          </a:endParaRPr>
        </a:p>
      </dgm:t>
    </dgm:pt>
    <dgm:pt modelId="{729930F9-4E5B-4DA6-B4E9-7E25EE8FF873}">
      <dgm:prSet phldrT="[テキスト]"/>
      <dgm:spPr>
        <a:solidFill>
          <a:srgbClr val="99CC00"/>
        </a:solidFill>
      </dgm:spPr>
      <dgm:t>
        <a:bodyPr/>
        <a:lstStyle/>
        <a:p>
          <a:pPr algn="l"/>
          <a:r>
            <a:rPr kumimoji="1" lang="en-US" altLang="ja-JP" smtClean="0">
              <a:solidFill>
                <a:schemeClr val="tx1"/>
              </a:solidFill>
            </a:rPr>
            <a:t>LedgerDao</a:t>
          </a:r>
          <a:endParaRPr kumimoji="1" lang="ja-JP" altLang="en-US">
            <a:solidFill>
              <a:schemeClr val="tx1"/>
            </a:solidFill>
          </a:endParaRPr>
        </a:p>
      </dgm:t>
    </dgm:pt>
    <dgm:pt modelId="{1C738C02-FFE1-4CF3-B3D2-F67530129ABC}" type="parTrans" cxnId="{29B192B4-3FDC-413A-9F75-FB3E1057025F}">
      <dgm:prSet/>
      <dgm:spPr/>
      <dgm:t>
        <a:bodyPr/>
        <a:lstStyle/>
        <a:p>
          <a:pPr algn="l"/>
          <a:endParaRPr kumimoji="1" lang="ja-JP" altLang="en-US">
            <a:solidFill>
              <a:srgbClr val="C00000"/>
            </a:solidFill>
          </a:endParaRPr>
        </a:p>
      </dgm:t>
    </dgm:pt>
    <dgm:pt modelId="{1410F593-B2EC-4F1D-B0D8-C11F0BFE172A}" type="sibTrans" cxnId="{29B192B4-3FDC-413A-9F75-FB3E1057025F}">
      <dgm:prSet/>
      <dgm:spPr/>
      <dgm:t>
        <a:bodyPr/>
        <a:lstStyle/>
        <a:p>
          <a:pPr algn="l"/>
          <a:endParaRPr kumimoji="1" lang="ja-JP" altLang="en-US">
            <a:solidFill>
              <a:srgbClr val="C00000"/>
            </a:solidFill>
          </a:endParaRPr>
        </a:p>
      </dgm:t>
    </dgm:pt>
    <dgm:pt modelId="{102EB752-D7D5-4FA2-B16C-C8EE40F8B8B7}">
      <dgm:prSet phldrT="[テキスト]"/>
      <dgm:spPr>
        <a:solidFill>
          <a:srgbClr val="FFD757"/>
        </a:solidFill>
        <a:ln>
          <a:solidFill>
            <a:srgbClr val="CC3300"/>
          </a:solidFill>
        </a:ln>
      </dgm:spPr>
      <dgm:t>
        <a:bodyPr/>
        <a:lstStyle/>
        <a:p>
          <a:pPr algn="l"/>
          <a:r>
            <a:rPr kumimoji="1" lang="en-US" altLang="ja-JP" smtClean="0">
              <a:solidFill>
                <a:schemeClr val="tx1"/>
              </a:solidFill>
            </a:rPr>
            <a:t>InputValidator</a:t>
          </a:r>
          <a:endParaRPr kumimoji="1" lang="ja-JP" altLang="en-US">
            <a:solidFill>
              <a:schemeClr val="tx1"/>
            </a:solidFill>
          </a:endParaRPr>
        </a:p>
      </dgm:t>
    </dgm:pt>
    <dgm:pt modelId="{5CB54670-521E-4EA4-A88E-9D0C119E8CB9}" type="parTrans" cxnId="{CB9E8162-10D5-4C89-827C-1C41AA2AEAC4}">
      <dgm:prSet/>
      <dgm:spPr/>
      <dgm:t>
        <a:bodyPr/>
        <a:lstStyle/>
        <a:p>
          <a:pPr algn="l"/>
          <a:endParaRPr kumimoji="1" lang="ja-JP" altLang="en-US">
            <a:solidFill>
              <a:srgbClr val="C00000"/>
            </a:solidFill>
          </a:endParaRPr>
        </a:p>
      </dgm:t>
    </dgm:pt>
    <dgm:pt modelId="{A7DA6741-1367-4726-8CF8-D99EB33F625B}" type="sibTrans" cxnId="{CB9E8162-10D5-4C89-827C-1C41AA2AEAC4}">
      <dgm:prSet/>
      <dgm:spPr/>
      <dgm:t>
        <a:bodyPr/>
        <a:lstStyle/>
        <a:p>
          <a:pPr algn="l"/>
          <a:endParaRPr kumimoji="1" lang="ja-JP" altLang="en-US">
            <a:solidFill>
              <a:srgbClr val="C00000"/>
            </a:solidFill>
          </a:endParaRPr>
        </a:p>
      </dgm:t>
    </dgm:pt>
    <dgm:pt modelId="{246B843D-0CCF-4617-A2BA-F5993E0B1C3D}">
      <dgm:prSet phldrT="[テキスト]"/>
      <dgm:spPr>
        <a:solidFill>
          <a:srgbClr val="66CCFF"/>
        </a:solidFill>
      </dgm:spPr>
      <dgm:t>
        <a:bodyPr/>
        <a:lstStyle/>
        <a:p>
          <a:pPr algn="l"/>
          <a:r>
            <a:rPr kumimoji="1" lang="en-US" altLang="ja-JP" smtClean="0">
              <a:solidFill>
                <a:schemeClr val="tx1"/>
              </a:solidFill>
            </a:rPr>
            <a:t>Flow</a:t>
          </a:r>
          <a:endParaRPr kumimoji="1" lang="ja-JP" altLang="en-US">
            <a:solidFill>
              <a:schemeClr val="tx1"/>
            </a:solidFill>
          </a:endParaRPr>
        </a:p>
      </dgm:t>
    </dgm:pt>
    <dgm:pt modelId="{5F77AB1E-2942-4A9D-A5ED-E7B79D4109CF}" type="parTrans" cxnId="{10C71919-39E5-4A8D-B828-6204BD586312}">
      <dgm:prSet/>
      <dgm:spPr/>
      <dgm:t>
        <a:bodyPr/>
        <a:lstStyle/>
        <a:p>
          <a:pPr algn="l"/>
          <a:endParaRPr kumimoji="1" lang="ja-JP" altLang="en-US">
            <a:solidFill>
              <a:srgbClr val="C00000"/>
            </a:solidFill>
          </a:endParaRPr>
        </a:p>
      </dgm:t>
    </dgm:pt>
    <dgm:pt modelId="{A087D407-24BC-4A8D-8411-8F9CF13D380F}" type="sibTrans" cxnId="{10C71919-39E5-4A8D-B828-6204BD586312}">
      <dgm:prSet/>
      <dgm:spPr/>
      <dgm:t>
        <a:bodyPr/>
        <a:lstStyle/>
        <a:p>
          <a:pPr algn="l"/>
          <a:endParaRPr kumimoji="1" lang="ja-JP" altLang="en-US">
            <a:solidFill>
              <a:srgbClr val="C00000"/>
            </a:solidFill>
          </a:endParaRPr>
        </a:p>
      </dgm:t>
    </dgm:pt>
    <dgm:pt modelId="{0B6BE72A-FA1C-46A8-822F-96C67474C50A}">
      <dgm:prSet phldrT="[テキスト]"/>
      <dgm:spPr>
        <a:solidFill>
          <a:srgbClr val="66CCFF"/>
        </a:solidFill>
      </dgm:spPr>
      <dgm:t>
        <a:bodyPr/>
        <a:lstStyle/>
        <a:p>
          <a:pPr algn="l"/>
          <a:r>
            <a:rPr kumimoji="1" lang="en-US" altLang="ja-JP" smtClean="0">
              <a:solidFill>
                <a:schemeClr val="tx1"/>
              </a:solidFill>
            </a:rPr>
            <a:t>Process</a:t>
          </a:r>
          <a:endParaRPr kumimoji="1" lang="ja-JP" altLang="en-US">
            <a:solidFill>
              <a:schemeClr val="tx1"/>
            </a:solidFill>
          </a:endParaRPr>
        </a:p>
      </dgm:t>
    </dgm:pt>
    <dgm:pt modelId="{7AFFEF3B-1CE6-45A8-8127-F5D02C410C9F}" type="parTrans" cxnId="{4F2D8295-CCDB-4FF1-9E2C-7D44F1790AD3}">
      <dgm:prSet/>
      <dgm:spPr/>
      <dgm:t>
        <a:bodyPr/>
        <a:lstStyle/>
        <a:p>
          <a:pPr algn="l"/>
          <a:endParaRPr kumimoji="1" lang="ja-JP" altLang="en-US">
            <a:solidFill>
              <a:srgbClr val="C00000"/>
            </a:solidFill>
          </a:endParaRPr>
        </a:p>
      </dgm:t>
    </dgm:pt>
    <dgm:pt modelId="{C55EB45A-684B-475B-B16F-50D6B269F1B9}" type="sibTrans" cxnId="{4F2D8295-CCDB-4FF1-9E2C-7D44F1790AD3}">
      <dgm:prSet/>
      <dgm:spPr/>
      <dgm:t>
        <a:bodyPr/>
        <a:lstStyle/>
        <a:p>
          <a:pPr algn="l"/>
          <a:endParaRPr kumimoji="1" lang="ja-JP" altLang="en-US">
            <a:solidFill>
              <a:srgbClr val="C00000"/>
            </a:solidFill>
          </a:endParaRPr>
        </a:p>
      </dgm:t>
    </dgm:pt>
    <dgm:pt modelId="{EB2777FA-F493-4373-98A8-D973C734802D}">
      <dgm:prSet phldrT="[テキスト]"/>
      <dgm:spPr>
        <a:solidFill>
          <a:srgbClr val="99CC00"/>
        </a:solidFill>
      </dgm:spPr>
      <dgm:t>
        <a:bodyPr/>
        <a:lstStyle/>
        <a:p>
          <a:pPr algn="l"/>
          <a:r>
            <a:rPr kumimoji="1" lang="en-US" altLang="ja-JP" smtClean="0">
              <a:solidFill>
                <a:schemeClr val="tx1"/>
              </a:solidFill>
            </a:rPr>
            <a:t>Dao</a:t>
          </a:r>
          <a:endParaRPr kumimoji="1" lang="ja-JP" altLang="en-US">
            <a:solidFill>
              <a:schemeClr val="tx1"/>
            </a:solidFill>
          </a:endParaRPr>
        </a:p>
      </dgm:t>
    </dgm:pt>
    <dgm:pt modelId="{FBD1E2C9-E034-4768-80AE-EA3CBCD8299C}" type="parTrans" cxnId="{F2D8E19D-2673-437F-B5E0-9DF3B4A6D2DD}">
      <dgm:prSet/>
      <dgm:spPr/>
      <dgm:t>
        <a:bodyPr/>
        <a:lstStyle/>
        <a:p>
          <a:pPr algn="l"/>
          <a:endParaRPr kumimoji="1" lang="ja-JP" altLang="en-US">
            <a:solidFill>
              <a:srgbClr val="C00000"/>
            </a:solidFill>
          </a:endParaRPr>
        </a:p>
      </dgm:t>
    </dgm:pt>
    <dgm:pt modelId="{8A24FDA9-848C-4F43-A5A6-1916FAC2698D}" type="sibTrans" cxnId="{F2D8E19D-2673-437F-B5E0-9DF3B4A6D2DD}">
      <dgm:prSet/>
      <dgm:spPr/>
      <dgm:t>
        <a:bodyPr/>
        <a:lstStyle/>
        <a:p>
          <a:pPr algn="l"/>
          <a:endParaRPr kumimoji="1" lang="ja-JP" altLang="en-US">
            <a:solidFill>
              <a:srgbClr val="C00000"/>
            </a:solidFill>
          </a:endParaRPr>
        </a:p>
      </dgm:t>
    </dgm:pt>
    <dgm:pt modelId="{0F1EA7CB-B3A6-4F07-80AF-A3B6C9F4EFD8}" type="pres">
      <dgm:prSet presAssocID="{BBF4F50A-E1E7-4631-BAD1-2D0F9DABFDBB}" presName="theList" presStyleCnt="0">
        <dgm:presLayoutVars>
          <dgm:dir/>
          <dgm:animLvl val="lvl"/>
          <dgm:resizeHandles val="exact"/>
        </dgm:presLayoutVars>
      </dgm:prSet>
      <dgm:spPr/>
      <dgm:t>
        <a:bodyPr/>
        <a:lstStyle/>
        <a:p>
          <a:endParaRPr kumimoji="1" lang="ja-JP" altLang="en-US"/>
        </a:p>
      </dgm:t>
    </dgm:pt>
    <dgm:pt modelId="{C412649C-5F0D-44FC-B26A-0A97C0B5F87F}" type="pres">
      <dgm:prSet presAssocID="{25508728-6335-4953-8EF5-6E5C71E88858}" presName="compNode" presStyleCnt="0"/>
      <dgm:spPr/>
      <dgm:t>
        <a:bodyPr/>
        <a:lstStyle/>
        <a:p>
          <a:endParaRPr kumimoji="1" lang="ja-JP" altLang="en-US"/>
        </a:p>
      </dgm:t>
    </dgm:pt>
    <dgm:pt modelId="{ECF711F5-C6BC-4EB6-BFC6-A8B5F4B5F4ED}" type="pres">
      <dgm:prSet presAssocID="{25508728-6335-4953-8EF5-6E5C71E88858}" presName="aNode" presStyleLbl="bgShp" presStyleIdx="0" presStyleCnt="3"/>
      <dgm:spPr/>
      <dgm:t>
        <a:bodyPr/>
        <a:lstStyle/>
        <a:p>
          <a:endParaRPr kumimoji="1" lang="ja-JP" altLang="en-US"/>
        </a:p>
      </dgm:t>
    </dgm:pt>
    <dgm:pt modelId="{76F6C6EA-1F2C-4E97-AF04-F0BA4A3302CD}" type="pres">
      <dgm:prSet presAssocID="{25508728-6335-4953-8EF5-6E5C71E88858}" presName="textNode" presStyleLbl="bgShp" presStyleIdx="0" presStyleCnt="3"/>
      <dgm:spPr/>
      <dgm:t>
        <a:bodyPr/>
        <a:lstStyle/>
        <a:p>
          <a:endParaRPr kumimoji="1" lang="ja-JP" altLang="en-US"/>
        </a:p>
      </dgm:t>
    </dgm:pt>
    <dgm:pt modelId="{6B1D9E9C-6FD1-4B7F-BAD3-522D88433240}" type="pres">
      <dgm:prSet presAssocID="{25508728-6335-4953-8EF5-6E5C71E88858}" presName="compChildNode" presStyleCnt="0"/>
      <dgm:spPr/>
      <dgm:t>
        <a:bodyPr/>
        <a:lstStyle/>
        <a:p>
          <a:endParaRPr kumimoji="1" lang="ja-JP" altLang="en-US"/>
        </a:p>
      </dgm:t>
    </dgm:pt>
    <dgm:pt modelId="{BBE78A97-F4D6-4CC2-BA56-5C97544E95D0}" type="pres">
      <dgm:prSet presAssocID="{25508728-6335-4953-8EF5-6E5C71E88858}" presName="theInnerList" presStyleCnt="0"/>
      <dgm:spPr/>
      <dgm:t>
        <a:bodyPr/>
        <a:lstStyle/>
        <a:p>
          <a:endParaRPr kumimoji="1" lang="ja-JP" altLang="en-US"/>
        </a:p>
      </dgm:t>
    </dgm:pt>
    <dgm:pt modelId="{0DE168D1-52B7-457A-99E2-7CD2164534B0}" type="pres">
      <dgm:prSet presAssocID="{F35CE3F0-E934-460B-B8D5-0C1F089A1C0A}" presName="childNode" presStyleLbl="node1" presStyleIdx="0" presStyleCnt="8">
        <dgm:presLayoutVars>
          <dgm:bulletEnabled val="1"/>
        </dgm:presLayoutVars>
      </dgm:prSet>
      <dgm:spPr/>
      <dgm:t>
        <a:bodyPr/>
        <a:lstStyle/>
        <a:p>
          <a:endParaRPr kumimoji="1" lang="ja-JP" altLang="en-US"/>
        </a:p>
      </dgm:t>
    </dgm:pt>
    <dgm:pt modelId="{A84313AD-F919-458E-BA4F-69A769C798BB}" type="pres">
      <dgm:prSet presAssocID="{F35CE3F0-E934-460B-B8D5-0C1F089A1C0A}" presName="aSpace2" presStyleCnt="0"/>
      <dgm:spPr/>
      <dgm:t>
        <a:bodyPr/>
        <a:lstStyle/>
        <a:p>
          <a:endParaRPr kumimoji="1" lang="ja-JP" altLang="en-US"/>
        </a:p>
      </dgm:t>
    </dgm:pt>
    <dgm:pt modelId="{BA06D1AC-58F2-40C8-92A1-FC87BA5ED04F}" type="pres">
      <dgm:prSet presAssocID="{0AA70A1E-CCCF-4D4E-AA56-1BC00F904B5A}" presName="childNode" presStyleLbl="node1" presStyleIdx="1" presStyleCnt="8">
        <dgm:presLayoutVars>
          <dgm:bulletEnabled val="1"/>
        </dgm:presLayoutVars>
      </dgm:prSet>
      <dgm:spPr/>
      <dgm:t>
        <a:bodyPr/>
        <a:lstStyle/>
        <a:p>
          <a:endParaRPr kumimoji="1" lang="ja-JP" altLang="en-US"/>
        </a:p>
      </dgm:t>
    </dgm:pt>
    <dgm:pt modelId="{24F46FB1-5A8F-48C8-9AB4-9CE7FC201A78}" type="pres">
      <dgm:prSet presAssocID="{0AA70A1E-CCCF-4D4E-AA56-1BC00F904B5A}" presName="aSpace2" presStyleCnt="0"/>
      <dgm:spPr/>
      <dgm:t>
        <a:bodyPr/>
        <a:lstStyle/>
        <a:p>
          <a:endParaRPr kumimoji="1" lang="ja-JP" altLang="en-US"/>
        </a:p>
      </dgm:t>
    </dgm:pt>
    <dgm:pt modelId="{4C360131-9A6D-4867-B149-76721A80828D}" type="pres">
      <dgm:prSet presAssocID="{102EB752-D7D5-4FA2-B16C-C8EE40F8B8B7}" presName="childNode" presStyleLbl="node1" presStyleIdx="2" presStyleCnt="8">
        <dgm:presLayoutVars>
          <dgm:bulletEnabled val="1"/>
        </dgm:presLayoutVars>
      </dgm:prSet>
      <dgm:spPr/>
      <dgm:t>
        <a:bodyPr/>
        <a:lstStyle/>
        <a:p>
          <a:endParaRPr kumimoji="1" lang="ja-JP" altLang="en-US"/>
        </a:p>
      </dgm:t>
    </dgm:pt>
    <dgm:pt modelId="{52C0782C-91DE-4026-93B4-EB3B9D2E5E92}" type="pres">
      <dgm:prSet presAssocID="{25508728-6335-4953-8EF5-6E5C71E88858}" presName="aSpace" presStyleCnt="0"/>
      <dgm:spPr/>
      <dgm:t>
        <a:bodyPr/>
        <a:lstStyle/>
        <a:p>
          <a:endParaRPr kumimoji="1" lang="ja-JP" altLang="en-US"/>
        </a:p>
      </dgm:t>
    </dgm:pt>
    <dgm:pt modelId="{F254B93D-28E0-4900-A18A-219C3050ACA8}" type="pres">
      <dgm:prSet presAssocID="{89C05C6D-545B-4C50-AA70-477A4DED8510}" presName="compNode" presStyleCnt="0"/>
      <dgm:spPr/>
      <dgm:t>
        <a:bodyPr/>
        <a:lstStyle/>
        <a:p>
          <a:endParaRPr kumimoji="1" lang="ja-JP" altLang="en-US"/>
        </a:p>
      </dgm:t>
    </dgm:pt>
    <dgm:pt modelId="{58ED1E5B-745A-4ABF-8C2C-487901B0A285}" type="pres">
      <dgm:prSet presAssocID="{89C05C6D-545B-4C50-AA70-477A4DED8510}" presName="aNode" presStyleLbl="bgShp" presStyleIdx="1" presStyleCnt="3"/>
      <dgm:spPr/>
      <dgm:t>
        <a:bodyPr/>
        <a:lstStyle/>
        <a:p>
          <a:endParaRPr kumimoji="1" lang="ja-JP" altLang="en-US"/>
        </a:p>
      </dgm:t>
    </dgm:pt>
    <dgm:pt modelId="{EA43A7C3-76EE-463A-9907-2997BADC30E6}" type="pres">
      <dgm:prSet presAssocID="{89C05C6D-545B-4C50-AA70-477A4DED8510}" presName="textNode" presStyleLbl="bgShp" presStyleIdx="1" presStyleCnt="3"/>
      <dgm:spPr/>
      <dgm:t>
        <a:bodyPr/>
        <a:lstStyle/>
        <a:p>
          <a:endParaRPr kumimoji="1" lang="ja-JP" altLang="en-US"/>
        </a:p>
      </dgm:t>
    </dgm:pt>
    <dgm:pt modelId="{2D301263-3985-4932-AB41-3FE403B45CF0}" type="pres">
      <dgm:prSet presAssocID="{89C05C6D-545B-4C50-AA70-477A4DED8510}" presName="compChildNode" presStyleCnt="0"/>
      <dgm:spPr/>
      <dgm:t>
        <a:bodyPr/>
        <a:lstStyle/>
        <a:p>
          <a:endParaRPr kumimoji="1" lang="ja-JP" altLang="en-US"/>
        </a:p>
      </dgm:t>
    </dgm:pt>
    <dgm:pt modelId="{3E5D3B9D-0F2B-48C8-8419-20B726BE05F3}" type="pres">
      <dgm:prSet presAssocID="{89C05C6D-545B-4C50-AA70-477A4DED8510}" presName="theInnerList" presStyleCnt="0"/>
      <dgm:spPr/>
      <dgm:t>
        <a:bodyPr/>
        <a:lstStyle/>
        <a:p>
          <a:endParaRPr kumimoji="1" lang="ja-JP" altLang="en-US"/>
        </a:p>
      </dgm:t>
    </dgm:pt>
    <dgm:pt modelId="{5A899CE5-A476-4F50-9690-BAB925E81951}" type="pres">
      <dgm:prSet presAssocID="{65863E3E-FD48-40BF-84FC-E10565ABF0A6}" presName="childNode" presStyleLbl="node1" presStyleIdx="3" presStyleCnt="8">
        <dgm:presLayoutVars>
          <dgm:bulletEnabled val="1"/>
        </dgm:presLayoutVars>
      </dgm:prSet>
      <dgm:spPr/>
      <dgm:t>
        <a:bodyPr/>
        <a:lstStyle/>
        <a:p>
          <a:endParaRPr kumimoji="1" lang="ja-JP" altLang="en-US"/>
        </a:p>
      </dgm:t>
    </dgm:pt>
    <dgm:pt modelId="{BD10B37E-4BD6-4652-B158-7CB609F0D5B4}" type="pres">
      <dgm:prSet presAssocID="{65863E3E-FD48-40BF-84FC-E10565ABF0A6}" presName="aSpace2" presStyleCnt="0"/>
      <dgm:spPr/>
      <dgm:t>
        <a:bodyPr/>
        <a:lstStyle/>
        <a:p>
          <a:endParaRPr kumimoji="1" lang="ja-JP" altLang="en-US"/>
        </a:p>
      </dgm:t>
    </dgm:pt>
    <dgm:pt modelId="{FCB33D9B-A5D7-4690-94BF-F3DDF0EFB3A4}" type="pres">
      <dgm:prSet presAssocID="{246B843D-0CCF-4617-A2BA-F5993E0B1C3D}" presName="childNode" presStyleLbl="node1" presStyleIdx="4" presStyleCnt="8">
        <dgm:presLayoutVars>
          <dgm:bulletEnabled val="1"/>
        </dgm:presLayoutVars>
      </dgm:prSet>
      <dgm:spPr/>
      <dgm:t>
        <a:bodyPr/>
        <a:lstStyle/>
        <a:p>
          <a:endParaRPr kumimoji="1" lang="ja-JP" altLang="en-US"/>
        </a:p>
      </dgm:t>
    </dgm:pt>
    <dgm:pt modelId="{29097B95-9A6F-4495-8089-B96F31D908E7}" type="pres">
      <dgm:prSet presAssocID="{246B843D-0CCF-4617-A2BA-F5993E0B1C3D}" presName="aSpace2" presStyleCnt="0"/>
      <dgm:spPr/>
      <dgm:t>
        <a:bodyPr/>
        <a:lstStyle/>
        <a:p>
          <a:endParaRPr kumimoji="1" lang="ja-JP" altLang="en-US"/>
        </a:p>
      </dgm:t>
    </dgm:pt>
    <dgm:pt modelId="{878A9B50-4ECA-425C-9C22-B9740FF4C33D}" type="pres">
      <dgm:prSet presAssocID="{0B6BE72A-FA1C-46A8-822F-96C67474C50A}" presName="childNode" presStyleLbl="node1" presStyleIdx="5" presStyleCnt="8">
        <dgm:presLayoutVars>
          <dgm:bulletEnabled val="1"/>
        </dgm:presLayoutVars>
      </dgm:prSet>
      <dgm:spPr/>
      <dgm:t>
        <a:bodyPr/>
        <a:lstStyle/>
        <a:p>
          <a:endParaRPr kumimoji="1" lang="ja-JP" altLang="en-US"/>
        </a:p>
      </dgm:t>
    </dgm:pt>
    <dgm:pt modelId="{A4DCFF83-DF92-4152-B03B-17AE80C7E055}" type="pres">
      <dgm:prSet presAssocID="{89C05C6D-545B-4C50-AA70-477A4DED8510}" presName="aSpace" presStyleCnt="0"/>
      <dgm:spPr/>
      <dgm:t>
        <a:bodyPr/>
        <a:lstStyle/>
        <a:p>
          <a:endParaRPr kumimoji="1" lang="ja-JP" altLang="en-US"/>
        </a:p>
      </dgm:t>
    </dgm:pt>
    <dgm:pt modelId="{0AFCC094-5202-4788-88F6-B80234D2BEB6}" type="pres">
      <dgm:prSet presAssocID="{22377456-5E2F-4BB7-8D65-7D4C2D5ACF6F}" presName="compNode" presStyleCnt="0"/>
      <dgm:spPr/>
      <dgm:t>
        <a:bodyPr/>
        <a:lstStyle/>
        <a:p>
          <a:endParaRPr kumimoji="1" lang="ja-JP" altLang="en-US"/>
        </a:p>
      </dgm:t>
    </dgm:pt>
    <dgm:pt modelId="{18CF4719-034F-4778-BEA3-E467DBE0658E}" type="pres">
      <dgm:prSet presAssocID="{22377456-5E2F-4BB7-8D65-7D4C2D5ACF6F}" presName="aNode" presStyleLbl="bgShp" presStyleIdx="2" presStyleCnt="3"/>
      <dgm:spPr/>
      <dgm:t>
        <a:bodyPr/>
        <a:lstStyle/>
        <a:p>
          <a:endParaRPr kumimoji="1" lang="ja-JP" altLang="en-US"/>
        </a:p>
      </dgm:t>
    </dgm:pt>
    <dgm:pt modelId="{880A7DAC-1627-43FE-B842-9CCD5706E35E}" type="pres">
      <dgm:prSet presAssocID="{22377456-5E2F-4BB7-8D65-7D4C2D5ACF6F}" presName="textNode" presStyleLbl="bgShp" presStyleIdx="2" presStyleCnt="3"/>
      <dgm:spPr/>
      <dgm:t>
        <a:bodyPr/>
        <a:lstStyle/>
        <a:p>
          <a:endParaRPr kumimoji="1" lang="ja-JP" altLang="en-US"/>
        </a:p>
      </dgm:t>
    </dgm:pt>
    <dgm:pt modelId="{847E7458-EBE5-4768-845C-F3A4B436F099}" type="pres">
      <dgm:prSet presAssocID="{22377456-5E2F-4BB7-8D65-7D4C2D5ACF6F}" presName="compChildNode" presStyleCnt="0"/>
      <dgm:spPr/>
      <dgm:t>
        <a:bodyPr/>
        <a:lstStyle/>
        <a:p>
          <a:endParaRPr kumimoji="1" lang="ja-JP" altLang="en-US"/>
        </a:p>
      </dgm:t>
    </dgm:pt>
    <dgm:pt modelId="{8B21FC0D-3684-4129-8B42-4CCF09908E27}" type="pres">
      <dgm:prSet presAssocID="{22377456-5E2F-4BB7-8D65-7D4C2D5ACF6F}" presName="theInnerList" presStyleCnt="0"/>
      <dgm:spPr/>
      <dgm:t>
        <a:bodyPr/>
        <a:lstStyle/>
        <a:p>
          <a:endParaRPr kumimoji="1" lang="ja-JP" altLang="en-US"/>
        </a:p>
      </dgm:t>
    </dgm:pt>
    <dgm:pt modelId="{6059D8C6-B38E-4264-93B1-D4193BAD1B30}" type="pres">
      <dgm:prSet presAssocID="{729930F9-4E5B-4DA6-B4E9-7E25EE8FF873}" presName="childNode" presStyleLbl="node1" presStyleIdx="6" presStyleCnt="8">
        <dgm:presLayoutVars>
          <dgm:bulletEnabled val="1"/>
        </dgm:presLayoutVars>
      </dgm:prSet>
      <dgm:spPr/>
      <dgm:t>
        <a:bodyPr/>
        <a:lstStyle/>
        <a:p>
          <a:endParaRPr kumimoji="1" lang="ja-JP" altLang="en-US"/>
        </a:p>
      </dgm:t>
    </dgm:pt>
    <dgm:pt modelId="{6C8E22D0-C825-444C-9381-89558C8D8BE3}" type="pres">
      <dgm:prSet presAssocID="{729930F9-4E5B-4DA6-B4E9-7E25EE8FF873}" presName="aSpace2" presStyleCnt="0"/>
      <dgm:spPr/>
      <dgm:t>
        <a:bodyPr/>
        <a:lstStyle/>
        <a:p>
          <a:endParaRPr kumimoji="1" lang="ja-JP" altLang="en-US"/>
        </a:p>
      </dgm:t>
    </dgm:pt>
    <dgm:pt modelId="{C01804B6-3F72-40C2-A4AF-354636D308B7}" type="pres">
      <dgm:prSet presAssocID="{EB2777FA-F493-4373-98A8-D973C734802D}" presName="childNode" presStyleLbl="node1" presStyleIdx="7" presStyleCnt="8">
        <dgm:presLayoutVars>
          <dgm:bulletEnabled val="1"/>
        </dgm:presLayoutVars>
      </dgm:prSet>
      <dgm:spPr/>
      <dgm:t>
        <a:bodyPr/>
        <a:lstStyle/>
        <a:p>
          <a:endParaRPr kumimoji="1" lang="ja-JP" altLang="en-US"/>
        </a:p>
      </dgm:t>
    </dgm:pt>
  </dgm:ptLst>
  <dgm:cxnLst>
    <dgm:cxn modelId="{CB9E8162-10D5-4C89-827C-1C41AA2AEAC4}" srcId="{25508728-6335-4953-8EF5-6E5C71E88858}" destId="{102EB752-D7D5-4FA2-B16C-C8EE40F8B8B7}" srcOrd="2" destOrd="0" parTransId="{5CB54670-521E-4EA4-A88E-9D0C119E8CB9}" sibTransId="{A7DA6741-1367-4726-8CF8-D99EB33F625B}"/>
    <dgm:cxn modelId="{568A49A0-E570-428A-A485-5422230C4B03}" type="presOf" srcId="{102EB752-D7D5-4FA2-B16C-C8EE40F8B8B7}" destId="{4C360131-9A6D-4867-B149-76721A80828D}" srcOrd="0" destOrd="0" presId="urn:microsoft.com/office/officeart/2005/8/layout/lProcess2"/>
    <dgm:cxn modelId="{744BCE74-0979-4CCE-B0FD-4B4F5BA6B6C9}" type="presOf" srcId="{25508728-6335-4953-8EF5-6E5C71E88858}" destId="{ECF711F5-C6BC-4EB6-BFC6-A8B5F4B5F4ED}" srcOrd="0" destOrd="0" presId="urn:microsoft.com/office/officeart/2005/8/layout/lProcess2"/>
    <dgm:cxn modelId="{397FA889-BB48-47F7-9308-3EF0DF88C21F}" type="presOf" srcId="{22377456-5E2F-4BB7-8D65-7D4C2D5ACF6F}" destId="{880A7DAC-1627-43FE-B842-9CCD5706E35E}" srcOrd="1" destOrd="0" presId="urn:microsoft.com/office/officeart/2005/8/layout/lProcess2"/>
    <dgm:cxn modelId="{91297646-1A22-4750-9FF0-ED997351694C}" type="presOf" srcId="{BBF4F50A-E1E7-4631-BAD1-2D0F9DABFDBB}" destId="{0F1EA7CB-B3A6-4F07-80AF-A3B6C9F4EFD8}" srcOrd="0" destOrd="0" presId="urn:microsoft.com/office/officeart/2005/8/layout/lProcess2"/>
    <dgm:cxn modelId="{3D484308-80F6-4296-BA29-F55CB01AFAE7}" srcId="{BBF4F50A-E1E7-4631-BAD1-2D0F9DABFDBB}" destId="{89C05C6D-545B-4C50-AA70-477A4DED8510}" srcOrd="1" destOrd="0" parTransId="{B39CC688-D88A-40C0-A753-23B4EF1C71A9}" sibTransId="{3D0498F6-F786-4256-820D-BF1E92A37E1F}"/>
    <dgm:cxn modelId="{476D767C-F850-49AE-B93E-4568ECCF7533}" type="presOf" srcId="{246B843D-0CCF-4617-A2BA-F5993E0B1C3D}" destId="{FCB33D9B-A5D7-4690-94BF-F3DDF0EFB3A4}" srcOrd="0" destOrd="0" presId="urn:microsoft.com/office/officeart/2005/8/layout/lProcess2"/>
    <dgm:cxn modelId="{AA9071E4-1545-43FE-BBE9-B88CB8139689}" type="presOf" srcId="{EB2777FA-F493-4373-98A8-D973C734802D}" destId="{C01804B6-3F72-40C2-A4AF-354636D308B7}" srcOrd="0" destOrd="0" presId="urn:microsoft.com/office/officeart/2005/8/layout/lProcess2"/>
    <dgm:cxn modelId="{6007988C-4723-4B60-B2F0-27677B291742}" type="presOf" srcId="{729930F9-4E5B-4DA6-B4E9-7E25EE8FF873}" destId="{6059D8C6-B38E-4264-93B1-D4193BAD1B30}" srcOrd="0" destOrd="0" presId="urn:microsoft.com/office/officeart/2005/8/layout/lProcess2"/>
    <dgm:cxn modelId="{B79EC446-2FA5-422C-9180-08FAD306FBA6}" srcId="{BBF4F50A-E1E7-4631-BAD1-2D0F9DABFDBB}" destId="{22377456-5E2F-4BB7-8D65-7D4C2D5ACF6F}" srcOrd="2" destOrd="0" parTransId="{44613D6B-7D39-436E-B61C-72A769156694}" sibTransId="{BD587F0C-0A69-44C9-BF97-E74707099EC1}"/>
    <dgm:cxn modelId="{8B86AB1D-AD1A-46BD-9913-AA13343AAA9C}" srcId="{BBF4F50A-E1E7-4631-BAD1-2D0F9DABFDBB}" destId="{25508728-6335-4953-8EF5-6E5C71E88858}" srcOrd="0" destOrd="0" parTransId="{75086F1F-AA23-418A-8B46-8371206DEC05}" sibTransId="{39456475-997C-4834-BDBF-8FB7F0F8589A}"/>
    <dgm:cxn modelId="{4E791317-59E1-4C26-9D9A-DE069C1FE36E}" type="presOf" srcId="{0B6BE72A-FA1C-46A8-822F-96C67474C50A}" destId="{878A9B50-4ECA-425C-9C22-B9740FF4C33D}" srcOrd="0" destOrd="0" presId="urn:microsoft.com/office/officeart/2005/8/layout/lProcess2"/>
    <dgm:cxn modelId="{FBB68224-9263-4FB6-8B58-87AFAAA7818A}" srcId="{25508728-6335-4953-8EF5-6E5C71E88858}" destId="{F35CE3F0-E934-460B-B8D5-0C1F089A1C0A}" srcOrd="0" destOrd="0" parTransId="{BAA4385D-0C38-4A55-B450-E3DFE0C68426}" sibTransId="{44F21121-8809-4FE1-940C-5B69E824D87E}"/>
    <dgm:cxn modelId="{E272056D-A47E-4C8E-A91A-C84A818B0CB1}" srcId="{25508728-6335-4953-8EF5-6E5C71E88858}" destId="{0AA70A1E-CCCF-4D4E-AA56-1BC00F904B5A}" srcOrd="1" destOrd="0" parTransId="{6C72252A-E39F-4762-B77B-6E77F3874DBD}" sibTransId="{3C19F44F-A691-4F73-B47B-09B3D99BD3BA}"/>
    <dgm:cxn modelId="{10C71919-39E5-4A8D-B828-6204BD586312}" srcId="{89C05C6D-545B-4C50-AA70-477A4DED8510}" destId="{246B843D-0CCF-4617-A2BA-F5993E0B1C3D}" srcOrd="1" destOrd="0" parTransId="{5F77AB1E-2942-4A9D-A5ED-E7B79D4109CF}" sibTransId="{A087D407-24BC-4A8D-8411-8F9CF13D380F}"/>
    <dgm:cxn modelId="{4F2D8295-CCDB-4FF1-9E2C-7D44F1790AD3}" srcId="{89C05C6D-545B-4C50-AA70-477A4DED8510}" destId="{0B6BE72A-FA1C-46A8-822F-96C67474C50A}" srcOrd="2" destOrd="0" parTransId="{7AFFEF3B-1CE6-45A8-8127-F5D02C410C9F}" sibTransId="{C55EB45A-684B-475B-B16F-50D6B269F1B9}"/>
    <dgm:cxn modelId="{8D6DE976-8CD2-4876-9EDE-2843C22F5C1F}" type="presOf" srcId="{89C05C6D-545B-4C50-AA70-477A4DED8510}" destId="{58ED1E5B-745A-4ABF-8C2C-487901B0A285}" srcOrd="0" destOrd="0" presId="urn:microsoft.com/office/officeart/2005/8/layout/lProcess2"/>
    <dgm:cxn modelId="{820CECF5-6DDC-4514-A2F4-E0A0269FBE71}" type="presOf" srcId="{89C05C6D-545B-4C50-AA70-477A4DED8510}" destId="{EA43A7C3-76EE-463A-9907-2997BADC30E6}" srcOrd="1" destOrd="0" presId="urn:microsoft.com/office/officeart/2005/8/layout/lProcess2"/>
    <dgm:cxn modelId="{ED5504CC-5415-4DAB-952A-4C653481DFAE}" type="presOf" srcId="{0AA70A1E-CCCF-4D4E-AA56-1BC00F904B5A}" destId="{BA06D1AC-58F2-40C8-92A1-FC87BA5ED04F}" srcOrd="0" destOrd="0" presId="urn:microsoft.com/office/officeart/2005/8/layout/lProcess2"/>
    <dgm:cxn modelId="{6DAA8B18-6597-4D23-9662-F3F04FBBBF5A}" srcId="{89C05C6D-545B-4C50-AA70-477A4DED8510}" destId="{65863E3E-FD48-40BF-84FC-E10565ABF0A6}" srcOrd="0" destOrd="0" parTransId="{4B3C5524-D4A1-4AA0-B082-1C78089B2BF9}" sibTransId="{1AC4E49A-AF61-4A73-9F51-6CA53E281082}"/>
    <dgm:cxn modelId="{BEE919B0-D371-4C32-BFDF-2FA84851D7E5}" type="presOf" srcId="{F35CE3F0-E934-460B-B8D5-0C1F089A1C0A}" destId="{0DE168D1-52B7-457A-99E2-7CD2164534B0}" srcOrd="0" destOrd="0" presId="urn:microsoft.com/office/officeart/2005/8/layout/lProcess2"/>
    <dgm:cxn modelId="{29B192B4-3FDC-413A-9F75-FB3E1057025F}" srcId="{22377456-5E2F-4BB7-8D65-7D4C2D5ACF6F}" destId="{729930F9-4E5B-4DA6-B4E9-7E25EE8FF873}" srcOrd="0" destOrd="0" parTransId="{1C738C02-FFE1-4CF3-B3D2-F67530129ABC}" sibTransId="{1410F593-B2EC-4F1D-B0D8-C11F0BFE172A}"/>
    <dgm:cxn modelId="{78458180-E7AA-44AA-8B7C-F247B7D03898}" type="presOf" srcId="{22377456-5E2F-4BB7-8D65-7D4C2D5ACF6F}" destId="{18CF4719-034F-4778-BEA3-E467DBE0658E}" srcOrd="0" destOrd="0" presId="urn:microsoft.com/office/officeart/2005/8/layout/lProcess2"/>
    <dgm:cxn modelId="{F2D8E19D-2673-437F-B5E0-9DF3B4A6D2DD}" srcId="{22377456-5E2F-4BB7-8D65-7D4C2D5ACF6F}" destId="{EB2777FA-F493-4373-98A8-D973C734802D}" srcOrd="1" destOrd="0" parTransId="{FBD1E2C9-E034-4768-80AE-EA3CBCD8299C}" sibTransId="{8A24FDA9-848C-4F43-A5A6-1916FAC2698D}"/>
    <dgm:cxn modelId="{763140ED-52CB-4A77-BB61-BD65DC0E3E08}" type="presOf" srcId="{25508728-6335-4953-8EF5-6E5C71E88858}" destId="{76F6C6EA-1F2C-4E97-AF04-F0BA4A3302CD}" srcOrd="1" destOrd="0" presId="urn:microsoft.com/office/officeart/2005/8/layout/lProcess2"/>
    <dgm:cxn modelId="{51D66993-DA79-4D8A-A399-498B05627066}" type="presOf" srcId="{65863E3E-FD48-40BF-84FC-E10565ABF0A6}" destId="{5A899CE5-A476-4F50-9690-BAB925E81951}" srcOrd="0" destOrd="0" presId="urn:microsoft.com/office/officeart/2005/8/layout/lProcess2"/>
    <dgm:cxn modelId="{F137BDCA-5F89-4A5D-9561-0344A6987C56}" type="presParOf" srcId="{0F1EA7CB-B3A6-4F07-80AF-A3B6C9F4EFD8}" destId="{C412649C-5F0D-44FC-B26A-0A97C0B5F87F}" srcOrd="0" destOrd="0" presId="urn:microsoft.com/office/officeart/2005/8/layout/lProcess2"/>
    <dgm:cxn modelId="{AF2F2C25-128D-456A-9267-0AE684FC65A9}" type="presParOf" srcId="{C412649C-5F0D-44FC-B26A-0A97C0B5F87F}" destId="{ECF711F5-C6BC-4EB6-BFC6-A8B5F4B5F4ED}" srcOrd="0" destOrd="0" presId="urn:microsoft.com/office/officeart/2005/8/layout/lProcess2"/>
    <dgm:cxn modelId="{5088111E-3BE9-4AA1-889D-FA7C255566A1}" type="presParOf" srcId="{C412649C-5F0D-44FC-B26A-0A97C0B5F87F}" destId="{76F6C6EA-1F2C-4E97-AF04-F0BA4A3302CD}" srcOrd="1" destOrd="0" presId="urn:microsoft.com/office/officeart/2005/8/layout/lProcess2"/>
    <dgm:cxn modelId="{BC5B4E3E-AEA4-4C4E-B0DE-76FD44159CAD}" type="presParOf" srcId="{C412649C-5F0D-44FC-B26A-0A97C0B5F87F}" destId="{6B1D9E9C-6FD1-4B7F-BAD3-522D88433240}" srcOrd="2" destOrd="0" presId="urn:microsoft.com/office/officeart/2005/8/layout/lProcess2"/>
    <dgm:cxn modelId="{10E6F1FC-E097-44DF-B81B-D88D6BF91521}" type="presParOf" srcId="{6B1D9E9C-6FD1-4B7F-BAD3-522D88433240}" destId="{BBE78A97-F4D6-4CC2-BA56-5C97544E95D0}" srcOrd="0" destOrd="0" presId="urn:microsoft.com/office/officeart/2005/8/layout/lProcess2"/>
    <dgm:cxn modelId="{6A4C5133-8ECC-4B6C-8A86-86B6520AF2ED}" type="presParOf" srcId="{BBE78A97-F4D6-4CC2-BA56-5C97544E95D0}" destId="{0DE168D1-52B7-457A-99E2-7CD2164534B0}" srcOrd="0" destOrd="0" presId="urn:microsoft.com/office/officeart/2005/8/layout/lProcess2"/>
    <dgm:cxn modelId="{5EE2BC89-F60E-4A11-81C9-DB285734233D}" type="presParOf" srcId="{BBE78A97-F4D6-4CC2-BA56-5C97544E95D0}" destId="{A84313AD-F919-458E-BA4F-69A769C798BB}" srcOrd="1" destOrd="0" presId="urn:microsoft.com/office/officeart/2005/8/layout/lProcess2"/>
    <dgm:cxn modelId="{84912C42-8B50-4F35-ACEB-4E0B6E2AF5AB}" type="presParOf" srcId="{BBE78A97-F4D6-4CC2-BA56-5C97544E95D0}" destId="{BA06D1AC-58F2-40C8-92A1-FC87BA5ED04F}" srcOrd="2" destOrd="0" presId="urn:microsoft.com/office/officeart/2005/8/layout/lProcess2"/>
    <dgm:cxn modelId="{E78F2569-6943-4081-95DA-E6891BE79CE6}" type="presParOf" srcId="{BBE78A97-F4D6-4CC2-BA56-5C97544E95D0}" destId="{24F46FB1-5A8F-48C8-9AB4-9CE7FC201A78}" srcOrd="3" destOrd="0" presId="urn:microsoft.com/office/officeart/2005/8/layout/lProcess2"/>
    <dgm:cxn modelId="{6838A21F-A6FE-45A3-B991-67F3B5406104}" type="presParOf" srcId="{BBE78A97-F4D6-4CC2-BA56-5C97544E95D0}" destId="{4C360131-9A6D-4867-B149-76721A80828D}" srcOrd="4" destOrd="0" presId="urn:microsoft.com/office/officeart/2005/8/layout/lProcess2"/>
    <dgm:cxn modelId="{96E4B1D2-FB60-4E68-A448-7707474AC5DC}" type="presParOf" srcId="{0F1EA7CB-B3A6-4F07-80AF-A3B6C9F4EFD8}" destId="{52C0782C-91DE-4026-93B4-EB3B9D2E5E92}" srcOrd="1" destOrd="0" presId="urn:microsoft.com/office/officeart/2005/8/layout/lProcess2"/>
    <dgm:cxn modelId="{E9EB33C1-A23F-4558-8130-B3602744BAC3}" type="presParOf" srcId="{0F1EA7CB-B3A6-4F07-80AF-A3B6C9F4EFD8}" destId="{F254B93D-28E0-4900-A18A-219C3050ACA8}" srcOrd="2" destOrd="0" presId="urn:microsoft.com/office/officeart/2005/8/layout/lProcess2"/>
    <dgm:cxn modelId="{1FA4A635-F879-4CA8-84CA-CFCB3EE54691}" type="presParOf" srcId="{F254B93D-28E0-4900-A18A-219C3050ACA8}" destId="{58ED1E5B-745A-4ABF-8C2C-487901B0A285}" srcOrd="0" destOrd="0" presId="urn:microsoft.com/office/officeart/2005/8/layout/lProcess2"/>
    <dgm:cxn modelId="{26CCB4DC-3C73-43B3-A4A1-FE5F082E8AAF}" type="presParOf" srcId="{F254B93D-28E0-4900-A18A-219C3050ACA8}" destId="{EA43A7C3-76EE-463A-9907-2997BADC30E6}" srcOrd="1" destOrd="0" presId="urn:microsoft.com/office/officeart/2005/8/layout/lProcess2"/>
    <dgm:cxn modelId="{C3BCF56E-1A55-4B22-B98D-FDFEE978BBAE}" type="presParOf" srcId="{F254B93D-28E0-4900-A18A-219C3050ACA8}" destId="{2D301263-3985-4932-AB41-3FE403B45CF0}" srcOrd="2" destOrd="0" presId="urn:microsoft.com/office/officeart/2005/8/layout/lProcess2"/>
    <dgm:cxn modelId="{D3BE488D-7E59-42E6-A1EF-73A6E3B6ED71}" type="presParOf" srcId="{2D301263-3985-4932-AB41-3FE403B45CF0}" destId="{3E5D3B9D-0F2B-48C8-8419-20B726BE05F3}" srcOrd="0" destOrd="0" presId="urn:microsoft.com/office/officeart/2005/8/layout/lProcess2"/>
    <dgm:cxn modelId="{9F8E7183-2F9C-4930-B06C-333D5119AF7D}" type="presParOf" srcId="{3E5D3B9D-0F2B-48C8-8419-20B726BE05F3}" destId="{5A899CE5-A476-4F50-9690-BAB925E81951}" srcOrd="0" destOrd="0" presId="urn:microsoft.com/office/officeart/2005/8/layout/lProcess2"/>
    <dgm:cxn modelId="{7EA0FB79-894C-4688-8FC2-D734A139756C}" type="presParOf" srcId="{3E5D3B9D-0F2B-48C8-8419-20B726BE05F3}" destId="{BD10B37E-4BD6-4652-B158-7CB609F0D5B4}" srcOrd="1" destOrd="0" presId="urn:microsoft.com/office/officeart/2005/8/layout/lProcess2"/>
    <dgm:cxn modelId="{DE076474-E059-496A-95D8-BC1ADEDA0D97}" type="presParOf" srcId="{3E5D3B9D-0F2B-48C8-8419-20B726BE05F3}" destId="{FCB33D9B-A5D7-4690-94BF-F3DDF0EFB3A4}" srcOrd="2" destOrd="0" presId="urn:microsoft.com/office/officeart/2005/8/layout/lProcess2"/>
    <dgm:cxn modelId="{191ED94E-4B04-457E-9CF8-40B06E2D6C4E}" type="presParOf" srcId="{3E5D3B9D-0F2B-48C8-8419-20B726BE05F3}" destId="{29097B95-9A6F-4495-8089-B96F31D908E7}" srcOrd="3" destOrd="0" presId="urn:microsoft.com/office/officeart/2005/8/layout/lProcess2"/>
    <dgm:cxn modelId="{072D09D8-0034-4D07-88B3-B30A30AE498D}" type="presParOf" srcId="{3E5D3B9D-0F2B-48C8-8419-20B726BE05F3}" destId="{878A9B50-4ECA-425C-9C22-B9740FF4C33D}" srcOrd="4" destOrd="0" presId="urn:microsoft.com/office/officeart/2005/8/layout/lProcess2"/>
    <dgm:cxn modelId="{E50FD322-0F8D-47CD-81E2-8F002FE1593E}" type="presParOf" srcId="{0F1EA7CB-B3A6-4F07-80AF-A3B6C9F4EFD8}" destId="{A4DCFF83-DF92-4152-B03B-17AE80C7E055}" srcOrd="3" destOrd="0" presId="urn:microsoft.com/office/officeart/2005/8/layout/lProcess2"/>
    <dgm:cxn modelId="{3B908476-10CA-46DF-A69B-D49496327233}" type="presParOf" srcId="{0F1EA7CB-B3A6-4F07-80AF-A3B6C9F4EFD8}" destId="{0AFCC094-5202-4788-88F6-B80234D2BEB6}" srcOrd="4" destOrd="0" presId="urn:microsoft.com/office/officeart/2005/8/layout/lProcess2"/>
    <dgm:cxn modelId="{C1D1E62D-54FC-4D04-BB3F-609F447EDE5E}" type="presParOf" srcId="{0AFCC094-5202-4788-88F6-B80234D2BEB6}" destId="{18CF4719-034F-4778-BEA3-E467DBE0658E}" srcOrd="0" destOrd="0" presId="urn:microsoft.com/office/officeart/2005/8/layout/lProcess2"/>
    <dgm:cxn modelId="{93F9C47C-395D-4AC8-BC5A-41D741CDD03E}" type="presParOf" srcId="{0AFCC094-5202-4788-88F6-B80234D2BEB6}" destId="{880A7DAC-1627-43FE-B842-9CCD5706E35E}" srcOrd="1" destOrd="0" presId="urn:microsoft.com/office/officeart/2005/8/layout/lProcess2"/>
    <dgm:cxn modelId="{C5992C07-1276-4696-8058-DF3C94A9CFD8}" type="presParOf" srcId="{0AFCC094-5202-4788-88F6-B80234D2BEB6}" destId="{847E7458-EBE5-4768-845C-F3A4B436F099}" srcOrd="2" destOrd="0" presId="urn:microsoft.com/office/officeart/2005/8/layout/lProcess2"/>
    <dgm:cxn modelId="{6068EBB0-B51E-4856-A8C5-53E85B524B03}" type="presParOf" srcId="{847E7458-EBE5-4768-845C-F3A4B436F099}" destId="{8B21FC0D-3684-4129-8B42-4CCF09908E27}" srcOrd="0" destOrd="0" presId="urn:microsoft.com/office/officeart/2005/8/layout/lProcess2"/>
    <dgm:cxn modelId="{D89FD933-3006-4245-B28D-04E943645742}" type="presParOf" srcId="{8B21FC0D-3684-4129-8B42-4CCF09908E27}" destId="{6059D8C6-B38E-4264-93B1-D4193BAD1B30}" srcOrd="0" destOrd="0" presId="urn:microsoft.com/office/officeart/2005/8/layout/lProcess2"/>
    <dgm:cxn modelId="{574F8A55-89F3-41A6-A8D6-CF51EEE1C7BB}" type="presParOf" srcId="{8B21FC0D-3684-4129-8B42-4CCF09908E27}" destId="{6C8E22D0-C825-444C-9381-89558C8D8BE3}" srcOrd="1" destOrd="0" presId="urn:microsoft.com/office/officeart/2005/8/layout/lProcess2"/>
    <dgm:cxn modelId="{05901955-4B96-4061-BC66-6F4774688D1C}" type="presParOf" srcId="{8B21FC0D-3684-4129-8B42-4CCF09908E27}" destId="{C01804B6-3F72-40C2-A4AF-354636D308B7}" srcOrd="2" destOrd="0" presId="urn:microsoft.com/office/officeart/2005/8/layout/lProcess2"/>
  </dgm:cxnLst>
  <dgm:bg/>
  <dgm:whole/>
</dgm:dataModel>
</file>

<file path=ppt/diagrams/layout1.xml><?xml version="1.0" encoding="utf-8"?>
<dgm:layoutDef xmlns:dgm="http://schemas.openxmlformats.org/drawingml/2006/diagram" xmlns:a="http://schemas.openxmlformats.org/drawingml/2006/main" uniqueId="urn:microsoft.com/office/officeart/2005/8/layout/lProcess2">
  <dgm:title val=""/>
  <dgm:desc val=""/>
  <dgm:catLst>
    <dgm:cat type="list" pri="10000"/>
    <dgm:cat type="relationship" pri="13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 modelId="33" srcId="3" destId="31" srcOrd="0" destOrd="0"/>
        <dgm:cxn modelId="34" srcId="3" destId="32" srcOrd="0" destOrd="0"/>
      </dgm:cxnLst>
      <dgm:bg/>
      <dgm:whole/>
    </dgm:dataModel>
  </dgm:sampData>
  <dgm:styleData useDef="1">
    <dgm:dataModel>
      <dgm:ptLst/>
      <dgm:bg/>
      <dgm:whole/>
    </dgm:dataModel>
  </dgm:styleData>
  <dgm:clrData useDef="1">
    <dgm:dataModel>
      <dgm:ptLst/>
      <dgm:bg/>
      <dgm:whole/>
    </dgm:dataModel>
  </dgm:clrData>
  <dgm:layoutNode name="theList">
    <dgm:varLst>
      <dgm:dir/>
      <dgm:animLvl val="lvl"/>
      <dgm:resizeHandles val="exact"/>
    </dgm:varLst>
    <dgm:choose name="Name0">
      <dgm:if name="Name1" func="var" arg="dir" op="equ" val="norm">
        <dgm:alg type="lin"/>
      </dgm:if>
      <dgm:else name="Name2">
        <dgm:alg type="lin">
          <dgm:param type="linDir" val="fromR"/>
        </dgm:alg>
      </dgm:else>
    </dgm:choose>
    <dgm:shape xmlns:r="http://schemas.openxmlformats.org/officeDocument/2006/relationships" r:blip="">
      <dgm:adjLst/>
    </dgm:shape>
    <dgm:presOf/>
    <dgm:constrLst>
      <dgm:constr type="w" for="ch" forName="compNode" refType="w"/>
      <dgm:constr type="h" for="ch" forName="compNode" refType="h"/>
      <dgm:constr type="w" for="ch" forName="aSpace" refType="w" fact="0.075"/>
      <dgm:constr type="h" for="des" forName="aSpace2" refType="h" fact="0.1"/>
      <dgm:constr type="primFontSz" for="des" forName="textNode" op="equ"/>
      <dgm:constr type="primFontSz" for="des" forName="childNode" op="equ"/>
    </dgm:constrLst>
    <dgm:ruleLst/>
    <dgm:forEach name="aNodeForEach" axis="ch" ptType="node">
      <dgm:layoutNode name="compNode">
        <dgm:alg type="composite"/>
        <dgm:shape xmlns:r="http://schemas.openxmlformats.org/officeDocument/2006/relationships" r:blip="">
          <dgm:adjLst/>
        </dgm:shape>
        <dgm:presOf/>
        <dgm:constrLst>
          <dgm:constr type="w" for="ch" forName="aNode" refType="w"/>
          <dgm:constr type="h" for="ch" forName="aNode" refType="h"/>
          <dgm:constr type="w" for="ch" forName="textNode" refType="w"/>
          <dgm:constr type="h" for="ch" forName="textNode" refType="h" fact="0.3"/>
          <dgm:constr type="ctrX" for="ch" forName="textNode" refType="w" fact="0.5"/>
          <dgm:constr type="w" for="ch" forName="compChildNode" refType="w" fact="0.8"/>
          <dgm:constr type="h" for="ch" forName="compChildNode" refType="h" fact="0.65"/>
          <dgm:constr type="t" for="ch" forName="compChildNode" refType="h" fact="0.3"/>
          <dgm:constr type="ctrX" for="ch" forName="compChildNode" refType="w" fact="0.5"/>
        </dgm:constrLst>
        <dgm:ruleLst/>
        <dgm:layoutNode name="aNode" styleLbl="bgShp">
          <dgm:alg type="sp"/>
          <dgm:shape xmlns:r="http://schemas.openxmlformats.org/officeDocument/2006/relationships" type="roundRect" r:blip="">
            <dgm:adjLst>
              <dgm:adj idx="1" val="0.1"/>
            </dgm:adjLst>
          </dgm:shape>
          <dgm:presOf axis="self"/>
          <dgm:constrLst/>
          <dgm:ruleLst/>
        </dgm:layoutNode>
        <dgm:layoutNode name="textNode" styleLbl="bgShp">
          <dgm:alg type="tx"/>
          <dgm:shape xmlns:r="http://schemas.openxmlformats.org/officeDocument/2006/relationships" type="rect" r:blip="" hideGeom="1">
            <dgm:adjLst>
              <dgm:adj idx="1" val="0.1"/>
            </dgm:adjLst>
          </dgm:shape>
          <dgm:presOf axis="self"/>
          <dgm:constrLst>
            <dgm:constr type="primFontSz" val="65"/>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compChildNode">
          <dgm:alg type="composite"/>
          <dgm:shape xmlns:r="http://schemas.openxmlformats.org/officeDocument/2006/relationships" r:blip="">
            <dgm:adjLst/>
          </dgm:shape>
          <dgm:presOf/>
          <dgm:constrLst>
            <dgm:constr type="w" for="des" forName="childNode" refType="w"/>
            <dgm:constr type="h" for="des" forName="childNode" refType="h"/>
          </dgm:constrLst>
          <dgm:ruleLst/>
          <dgm:layoutNode name="theInnerList">
            <dgm:alg type="lin">
              <dgm:param type="linDir" val="fromT"/>
            </dgm:alg>
            <dgm:shape xmlns:r="http://schemas.openxmlformats.org/officeDocument/2006/relationships" r:blip="">
              <dgm:adjLst/>
            </dgm:shape>
            <dgm:presOf/>
            <dgm:constrLst/>
            <dgm:ruleLst/>
            <dgm:forEach name="childNodeForEach" axis="ch" ptType="node">
              <dgm:layoutNode name="childNode" styleLbl="node1">
                <dgm:varLst>
                  <dgm:bulletEnabled val="1"/>
                </dgm:varLst>
                <dgm:alg type="tx"/>
                <dgm:shape xmlns:r="http://schemas.openxmlformats.org/officeDocument/2006/relationships" type="roundRect" r:blip="">
                  <dgm:adjLst>
                    <dgm:adj idx="1" val="0.1"/>
                  </dgm:adjLst>
                </dgm:shape>
                <dgm:presOf axis="desOrSelf" ptType="node"/>
                <dgm:constrLst>
                  <dgm:constr type="primFontSz" val="65"/>
                  <dgm:constr type="tMarg" refType="primFontSz" fact="0.15"/>
                  <dgm:constr type="bMarg" refType="primFontSz" fact="0.15"/>
                  <dgm:constr type="lMarg" refType="primFontSz" fact="0.2"/>
                  <dgm:constr type="rMarg" refType="primFontSz" fact="0.2"/>
                </dgm:constrLst>
                <dgm:ruleLst>
                  <dgm:rule type="primFontSz" val="5" fact="NaN" max="NaN"/>
                </dgm:ruleLst>
              </dgm:layoutNode>
              <dgm:choose name="Name3">
                <dgm:if name="Name4" axis="self" ptType="node" func="revPos" op="equ" val="1"/>
                <dgm:else name="Name5">
                  <dgm:layoutNode name="aSpace2">
                    <dgm:alg type="sp"/>
                    <dgm:shape xmlns:r="http://schemas.openxmlformats.org/officeDocument/2006/relationships" r:blip="">
                      <dgm:adjLst/>
                    </dgm:shape>
                    <dgm:presOf/>
                    <dgm:constrLst/>
                    <dgm:ruleLst/>
                  </dgm:layoutNode>
                </dgm:else>
              </dgm:choose>
            </dgm:forEach>
          </dgm:layoutNode>
        </dgm:layoutNode>
      </dgm:layoutNode>
      <dgm:choose name="Name6">
        <dgm:if name="Name7" axis="self" ptType="node" func="revPos" op="equ" val="1"/>
        <dgm:else name="Name8">
          <dgm:layoutNode name="aSpace">
            <dgm:alg type="sp"/>
            <dgm:shape xmlns:r="http://schemas.openxmlformats.org/officeDocument/2006/relationships" r:blip="">
              <dgm:adjLst/>
            </dgm:shape>
            <dgm:presOf/>
            <dgm:constrLst/>
            <dgm:ruleLst/>
          </dgm:layoutNod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5">
  <dgm:title val=""/>
  <dgm:desc val=""/>
  <dgm:catLst>
    <dgm:cat type="3D" pri="11500"/>
  </dgm:catLst>
  <dgm:scene3d>
    <a:camera prst="isometricOffAxis2Left" zoom="95000"/>
    <a:lightRig rig="flat" dir="t"/>
  </dgm:scene3d>
  <dgm:styleLbl name="node0">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extrusionH="381000" contourW="38100" prstMaterial="matte">
      <a:contourClr>
        <a:schemeClr val="lt1"/>
      </a:contourClr>
    </dgm:sp3d>
    <dgm:txPr/>
    <dgm:style>
      <a:lnRef idx="1">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z="5715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alignImgPlace1">
    <dgm:scene3d>
      <a:camera prst="orthographicFront"/>
      <a:lightRig rig="threePt" dir="t"/>
    </dgm:scene3d>
    <dgm:sp3d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bgImgPlace1">
    <dgm:scene3d>
      <a:camera prst="orthographicFront"/>
      <a:lightRig rig="threePt" dir="t"/>
    </dgm:scene3d>
    <dgm:sp3d z="-381000" extrusionH="63500" contourW="12700" prstMaterial="matte">
      <a:contourClr>
        <a:schemeClr val="lt1"/>
      </a:contourClr>
    </dgm:sp3d>
    <dgm:txPr/>
    <dgm:style>
      <a:lnRef idx="0">
        <a:scrgbClr r="0" g="0" b="0"/>
      </a:lnRef>
      <a:fillRef idx="1">
        <a:scrgbClr r="0" g="0" b="0"/>
      </a:fillRef>
      <a:effectRef idx="0">
        <a:scrgbClr r="0" g="0" b="0"/>
      </a:effectRef>
      <a:fontRef idx="minor"/>
    </dgm:style>
  </dgm:styleLbl>
  <dgm:styleLbl name="sibTrans2D1">
    <dgm:scene3d>
      <a:camera prst="orthographicFront"/>
      <a:lightRig rig="threePt" dir="t"/>
    </dgm:scene3d>
    <dgm:sp3d z="-52400" extrusionH="1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z="57150" extrusionH="63500" contourW="12700" prstMaterial="matte">
      <a:contourClr>
        <a:schemeClr val="dk1">
          <a:tint val="20000"/>
        </a:schemeClr>
      </a:contourClr>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z="-381000" extrusionH="63500" contourW="12700" prstMaterial="matte">
      <a:contourClr>
        <a:schemeClr val="dk1">
          <a:tint val="20000"/>
        </a:schemeClr>
      </a:contourClr>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z="52400"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z="52400"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z="60000" prstMaterial="flat">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threePt" dir="t"/>
    </dgm:scene3d>
    <dgm:sp3d z="60000" prstMaterial="flat">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threePt" dir="t"/>
    </dgm:scene3d>
    <dgm:sp3d z="-40000"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z="-40000"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z="-40000"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z="-40000" prstMaterial="matte"/>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z="57150" extrusionH="63500" prstMaterial="matte"/>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z="-60000" extrusionH="63500" prstMaterial="matte"/>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z="-60000" extrusionH="63500" prstMaterial="matte"/>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extrusionH="381000" prstMaterial="matte"/>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z="-400500" extrusionH="63500" prstMaterial="matte"/>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z="57150" extrusionH="12700" prstMaterial="flat">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extrusionH="12700" prstMaterial="flat">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threePt" dir="t"/>
    </dgm:scene3d>
    <dgm:sp3d z="-63500" extrusionH="63500" prstMaterial="matte"/>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z="57150" extrusionH="63500" contourW="12700" prstMaterial="matte">
      <a:contourClr>
        <a:schemeClr val="dk1">
          <a:tint val="20000"/>
        </a:schemeClr>
      </a:contourClr>
    </dgm:sp3d>
    <dgm:txPr/>
    <dgm:style>
      <a:lnRef idx="0">
        <a:scrgbClr r="0" g="0" b="0"/>
      </a:lnRef>
      <a:fillRef idx="1">
        <a:scrgbClr r="0" g="0" b="0"/>
      </a:fillRef>
      <a:effectRef idx="0">
        <a:scrgbClr r="0" g="0" b="0"/>
      </a:effectRef>
      <a:fontRef idx="minor"/>
    </dgm:style>
  </dgm:styleLbl>
  <dgm:styleLbl name="alignAccFollowNode1">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dgm:style>
  </dgm:styleLbl>
  <dgm:styleLbl name="bgAccFollowNode1">
    <dgm:scene3d>
      <a:camera prst="orthographicFront"/>
      <a:lightRig rig="threePt" dir="t"/>
    </dgm:scene3d>
    <dgm:sp3d z="-400500" extrusionH="63500" contourW="12700" prstMaterial="matte">
      <a:contourClr>
        <a:schemeClr val="lt1"/>
      </a:contourClr>
    </dgm:sp3d>
    <dgm:txPr/>
    <dgm:style>
      <a:lnRef idx="0">
        <a:scrgbClr r="0" g="0" b="0"/>
      </a:lnRef>
      <a:fillRef idx="1">
        <a:scrgbClr r="0" g="0" b="0"/>
      </a:fillRef>
      <a:effectRef idx="2">
        <a:scrgbClr r="0" g="0" b="0"/>
      </a:effectRef>
      <a:fontRef idx="minor"/>
    </dgm:style>
  </dgm:styleLbl>
  <dgm:styleLbl name="fgAcc0">
    <dgm:scene3d>
      <a:camera prst="orthographicFront"/>
      <a:lightRig rig="threePt" dir="t"/>
    </dgm:scene3d>
    <dgm:sp3d z="57150" extrusionH="63500" prstMaterial="matte"/>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z="57150" extrusionH="63500" prstMaterial="matte"/>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z="57150" extrusionH="63500" prstMaterial="matte"/>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z="57150" extrusionH="63500" prstMaterial="matte"/>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z="-400500" extrusionH="63500" contourW="12700" prstMaterial="matte">
      <a:contourClr>
        <a:schemeClr val="lt1">
          <a:tint val="50000"/>
        </a:schemeClr>
      </a:contourClr>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extrusionH="381000" contourW="38100" prstMaterial="matte">
      <a:contourClr>
        <a:schemeClr val="lt1"/>
      </a:contourClr>
    </dgm:sp3d>
    <dgm:txPr/>
    <dgm:style>
      <a:lnRef idx="0">
        <a:scrgbClr r="0" g="0" b="0"/>
      </a:lnRef>
      <a:fillRef idx="1">
        <a:scrgbClr r="0" g="0" b="0"/>
      </a:fillRef>
      <a:effectRef idx="0">
        <a:scrgbClr r="0" g="0" b="0"/>
      </a:effectRef>
      <a:fontRef idx="minor">
        <a:schemeClr val="lt1"/>
      </a:fontRef>
    </dgm:style>
  </dgm:styleLbl>
  <dgm:styleLbl name="trBgShp">
    <dgm:scene3d>
      <a:camera prst="orthographicFront"/>
      <a:lightRig rig="threePt" dir="t"/>
    </dgm:scene3d>
    <dgm:sp3d z="-400500" prstMaterial="matte"/>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z="57150" extrusionH="63500" contourW="12700" prstMaterial="matte">
      <a:contourClr>
        <a:schemeClr val="lt1">
          <a:tint val="50000"/>
        </a:schemeClr>
      </a:contourClr>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E3F54FE-260B-4EBF-BB1E-66DA7A457BA2}" type="datetimeFigureOut">
              <a:rPr kumimoji="1" lang="ja-JP" altLang="en-US" smtClean="0"/>
              <a:pPr/>
              <a:t>2008/9/14</a:t>
            </a:fld>
            <a:endParaRPr kumimoji="1" lang="ja-JP" altLang="en-US"/>
          </a:p>
        </p:txBody>
      </p:sp>
      <p:sp>
        <p:nvSpPr>
          <p:cNvPr id="4" name="スライド イメージ プレースホルダ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29237EF-BB49-4372-BEE0-07B3F73D508E}" type="slidenum">
              <a:rPr kumimoji="1" lang="ja-JP" altLang="en-US" smtClean="0"/>
              <a:pPr/>
              <a:t>&lt;#&gt;</a:t>
            </a:fld>
            <a:endParaRPr kumimoji="1" lang="ja-JP"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bg>
      <p:bgRef idx="1002">
        <a:schemeClr val="bg1"/>
      </p:bgRef>
    </p:bg>
    <p:spTree>
      <p:nvGrpSpPr>
        <p:cNvPr id="1" name=""/>
        <p:cNvGrpSpPr/>
        <p:nvPr/>
      </p:nvGrpSpPr>
      <p:grpSpPr>
        <a:xfrm>
          <a:off x="0" y="0"/>
          <a:ext cx="0" cy="0"/>
          <a:chOff x="0" y="0"/>
          <a:chExt cx="0" cy="0"/>
        </a:xfrm>
      </p:grpSpPr>
      <p:sp>
        <p:nvSpPr>
          <p:cNvPr id="8" name="正方形/長方形 7"/>
          <p:cNvSpPr/>
          <p:nvPr/>
        </p:nvSpPr>
        <p:spPr>
          <a:xfrm flipH="1">
            <a:off x="2667000" y="0"/>
            <a:ext cx="6477000" cy="6858000"/>
          </a:xfrm>
          <a:prstGeom prst="rect">
            <a:avLst/>
          </a:prstGeom>
          <a:blipFill>
            <a:blip r:embed="rId2">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直線コネクタ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タイトル 11"/>
          <p:cNvSpPr>
            <a:spLocks noGrp="1"/>
          </p:cNvSpPr>
          <p:nvPr>
            <p:ph type="ctrTitle"/>
          </p:nvPr>
        </p:nvSpPr>
        <p:spPr>
          <a:xfrm>
            <a:off x="800197" y="533400"/>
            <a:ext cx="7543606" cy="2868168"/>
          </a:xfrm>
        </p:spPr>
        <p:txBody>
          <a:bodyPr lIns="45720" tIns="0" rIns="45720">
            <a:noAutofit/>
          </a:bodyPr>
          <a:lstStyle>
            <a:lvl1pPr algn="r">
              <a:defRPr sz="4200" b="1" cap="none" baseline="0"/>
            </a:lvl1pPr>
            <a:extLst/>
          </a:lstStyle>
          <a:p>
            <a:r>
              <a:rPr kumimoji="0" lang="ja-JP" altLang="en-US" smtClean="0"/>
              <a:t>マスタ タイトルの書式設定</a:t>
            </a:r>
            <a:endParaRPr kumimoji="0" lang="en-US"/>
          </a:p>
        </p:txBody>
      </p:sp>
      <p:sp>
        <p:nvSpPr>
          <p:cNvPr id="25" name="サブタイトル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ja-JP" altLang="en-US" smtClean="0"/>
              <a:t>マスタ サブタイトルの書式設定</a:t>
            </a:r>
            <a:endParaRPr kumimoji="0" lang="en-US"/>
          </a:p>
        </p:txBody>
      </p:sp>
      <p:sp>
        <p:nvSpPr>
          <p:cNvPr id="31" name="日付プレースホルダ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fld id="{2360A214-D902-492A-B233-2C13458690C9}" type="datetime1">
              <a:rPr kumimoji="1" lang="ja-JP" altLang="en-US" smtClean="0"/>
              <a:pPr/>
              <a:t>2008/9/14</a:t>
            </a:fld>
            <a:endParaRPr kumimoji="1" lang="ja-JP" altLang="en-US"/>
          </a:p>
        </p:txBody>
      </p:sp>
      <p:sp>
        <p:nvSpPr>
          <p:cNvPr id="18" name="フッター プレースホルダ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r>
              <a:rPr lang="en-US" altLang="ja-JP" b="1" smtClean="0"/>
              <a:t>© cfneo-Project 2008. all rights reserved.</a:t>
            </a:r>
          </a:p>
        </p:txBody>
      </p:sp>
      <p:sp>
        <p:nvSpPr>
          <p:cNvPr id="29" name="スライド番号プレースホルダ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40D49F97-23F3-4D0A-816F-0A7A667A2FCA}" type="slidenum">
              <a:rPr kumimoji="1" lang="ja-JP" altLang="en-US" smtClean="0"/>
              <a:pPr/>
              <a:t>&lt;#&gt;</a:t>
            </a:fld>
            <a:endParaRPr kumimoji="1" lang="ja-JP" altLang="en-US"/>
          </a:p>
        </p:txBody>
      </p:sp>
      <p:sp>
        <p:nvSpPr>
          <p:cNvPr id="10" name="Rectangle 3"/>
          <p:cNvSpPr>
            <a:spLocks noChangeArrowheads="1"/>
          </p:cNvSpPr>
          <p:nvPr/>
        </p:nvSpPr>
        <p:spPr bwMode="auto">
          <a:xfrm>
            <a:off x="2944007" y="5857892"/>
            <a:ext cx="3255986" cy="523220"/>
          </a:xfrm>
          <a:prstGeom prst="rect">
            <a:avLst/>
          </a:prstGeom>
          <a:noFill/>
          <a:ln w="9525">
            <a:noFill/>
            <a:miter lim="800000"/>
            <a:headEnd/>
            <a:tailEnd/>
          </a:ln>
          <a:effectLst/>
        </p:spPr>
        <p:txBody>
          <a:bodyPr wrap="square" anchor="ctr">
            <a:spAutoFit/>
          </a:bodyPr>
          <a:lstStyle/>
          <a:p>
            <a:pPr algn="ctr"/>
            <a:r>
              <a:rPr lang="en-US" altLang="ja-JP" sz="2800" b="1" i="1" dirty="0" err="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rPr>
              <a:t>cfneo</a:t>
            </a:r>
            <a:r>
              <a:rPr lang="en-US" altLang="ja-JP" sz="2800" b="1" i="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rPr>
              <a:t>-Project</a:t>
            </a:r>
            <a:endParaRPr lang="ja-JP" altLang="en-US" sz="2800" b="1" i="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endParaRPr>
          </a:p>
        </p:txBody>
      </p:sp>
      <p:sp>
        <p:nvSpPr>
          <p:cNvPr id="11" name="Rectangle 3"/>
          <p:cNvSpPr>
            <a:spLocks noChangeArrowheads="1"/>
          </p:cNvSpPr>
          <p:nvPr userDrawn="1"/>
        </p:nvSpPr>
        <p:spPr bwMode="auto">
          <a:xfrm>
            <a:off x="2944007" y="5857892"/>
            <a:ext cx="3255986" cy="523220"/>
          </a:xfrm>
          <a:prstGeom prst="rect">
            <a:avLst/>
          </a:prstGeom>
          <a:noFill/>
          <a:ln w="9525">
            <a:noFill/>
            <a:miter lim="800000"/>
            <a:headEnd/>
            <a:tailEnd/>
          </a:ln>
          <a:effectLst/>
        </p:spPr>
        <p:txBody>
          <a:bodyPr wrap="square" anchor="ctr">
            <a:spAutoFit/>
          </a:bodyPr>
          <a:lstStyle/>
          <a:p>
            <a:pPr algn="ctr"/>
            <a:r>
              <a:rPr lang="en-US" altLang="ja-JP" sz="2800" b="1" i="1" dirty="0" err="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rPr>
              <a:t>cfneo</a:t>
            </a:r>
            <a:r>
              <a:rPr lang="en-US" altLang="ja-JP" sz="2800" b="1" i="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rPr>
              <a:t>-Project</a:t>
            </a:r>
            <a:endParaRPr lang="ja-JP" altLang="en-US" sz="2800" b="1" i="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endParaRPr>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extLst/>
          </a:lstStyle>
          <a:p>
            <a:r>
              <a:rPr kumimoji="0" lang="ja-JP" altLang="en-US" smtClean="0"/>
              <a:t>マスタ タイトルの書式設定</a:t>
            </a:r>
            <a:endParaRPr kumimoji="0" lang="en-US"/>
          </a:p>
        </p:txBody>
      </p:sp>
      <p:sp>
        <p:nvSpPr>
          <p:cNvPr id="3" name="縦書きテキスト プレースホルダ 2"/>
          <p:cNvSpPr>
            <a:spLocks noGrp="1"/>
          </p:cNvSpPr>
          <p:nvPr>
            <p:ph type="body" orient="vert" idx="1"/>
          </p:nvPr>
        </p:nvSpPr>
        <p:spPr/>
        <p:txBody>
          <a:bodyPr vert="eaVert"/>
          <a:lstStyle>
            <a:extLst/>
          </a:lstStyle>
          <a:p>
            <a:pPr lvl="0" eaLnBrk="1" latinLnBrk="0" hangingPunct="1"/>
            <a:r>
              <a:rPr lang="ja-JP" altLang="en-US" smtClean="0"/>
              <a:t>マスタ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4" name="日付プレースホルダ 3"/>
          <p:cNvSpPr>
            <a:spLocks noGrp="1"/>
          </p:cNvSpPr>
          <p:nvPr>
            <p:ph type="dt" sz="half" idx="10"/>
          </p:nvPr>
        </p:nvSpPr>
        <p:spPr/>
        <p:txBody>
          <a:bodyPr/>
          <a:lstStyle>
            <a:extLst/>
          </a:lstStyle>
          <a:p>
            <a:fld id="{85D3E7AD-B50E-4736-A727-3D6038F6778B}" type="datetime1">
              <a:rPr kumimoji="1" lang="ja-JP" altLang="en-US" smtClean="0"/>
              <a:pPr/>
              <a:t>2008/9/14</a:t>
            </a:fld>
            <a:endParaRPr kumimoji="1" lang="ja-JP" altLang="en-US"/>
          </a:p>
        </p:txBody>
      </p:sp>
      <p:sp>
        <p:nvSpPr>
          <p:cNvPr id="5" name="フッター プレースホルダ 4"/>
          <p:cNvSpPr>
            <a:spLocks noGrp="1"/>
          </p:cNvSpPr>
          <p:nvPr>
            <p:ph type="ftr" sz="quarter" idx="11"/>
          </p:nvPr>
        </p:nvSpPr>
        <p:spPr/>
        <p:txBody>
          <a:bodyPr/>
          <a:lstStyle>
            <a:extLst/>
          </a:lstStyle>
          <a:p>
            <a:r>
              <a:rPr lang="en-US" altLang="ja-JP" b="1" smtClean="0"/>
              <a:t>© cfneo-Project 2008. all rights reserved.</a:t>
            </a:r>
          </a:p>
        </p:txBody>
      </p:sp>
      <p:sp>
        <p:nvSpPr>
          <p:cNvPr id="6" name="スライド番号プレースホルダ 5"/>
          <p:cNvSpPr>
            <a:spLocks noGrp="1"/>
          </p:cNvSpPr>
          <p:nvPr>
            <p:ph type="sldNum" sz="quarter" idx="12"/>
          </p:nvPr>
        </p:nvSpPr>
        <p:spPr/>
        <p:txBody>
          <a:bodyPr/>
          <a:lstStyle>
            <a:extLst/>
          </a:lstStyle>
          <a:p>
            <a:fld id="{40D49F97-23F3-4D0A-816F-0A7A667A2FCA}" type="slidenum">
              <a:rPr kumimoji="1" lang="ja-JP" altLang="en-US" smtClean="0"/>
              <a:pPr/>
              <a:t>&lt;#&gt;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553200" y="274955"/>
            <a:ext cx="1524000" cy="5851525"/>
          </a:xfrm>
        </p:spPr>
        <p:txBody>
          <a:bodyPr vert="eaVert" anchor="t"/>
          <a:lstStyle>
            <a:extLst/>
          </a:lstStyle>
          <a:p>
            <a:r>
              <a:rPr kumimoji="0" lang="ja-JP" altLang="en-US" smtClean="0"/>
              <a:t>マスタ タイトルの書式設定</a:t>
            </a:r>
            <a:endParaRPr kumimoji="0" lang="en-US"/>
          </a:p>
        </p:txBody>
      </p:sp>
      <p:sp>
        <p:nvSpPr>
          <p:cNvPr id="3" name="縦書きテキスト プレースホルダ 2"/>
          <p:cNvSpPr>
            <a:spLocks noGrp="1"/>
          </p:cNvSpPr>
          <p:nvPr>
            <p:ph type="body" orient="vert" idx="1"/>
          </p:nvPr>
        </p:nvSpPr>
        <p:spPr>
          <a:xfrm>
            <a:off x="457200" y="274642"/>
            <a:ext cx="6019800" cy="5851525"/>
          </a:xfrm>
        </p:spPr>
        <p:txBody>
          <a:bodyPr vert="eaVert"/>
          <a:lstStyle>
            <a:extLst/>
          </a:lstStyle>
          <a:p>
            <a:pPr lvl="0" eaLnBrk="1" latinLnBrk="0" hangingPunct="1"/>
            <a:r>
              <a:rPr lang="ja-JP" altLang="en-US" smtClean="0"/>
              <a:t>マスタ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4" name="日付プレースホルダ 3"/>
          <p:cNvSpPr>
            <a:spLocks noGrp="1"/>
          </p:cNvSpPr>
          <p:nvPr>
            <p:ph type="dt" sz="half" idx="10"/>
          </p:nvPr>
        </p:nvSpPr>
        <p:spPr>
          <a:xfrm>
            <a:off x="4242816" y="6557946"/>
            <a:ext cx="2002464" cy="226902"/>
          </a:xfrm>
        </p:spPr>
        <p:txBody>
          <a:bodyPr/>
          <a:lstStyle>
            <a:extLst/>
          </a:lstStyle>
          <a:p>
            <a:fld id="{BD8FC3E4-66C1-47EC-A051-A2AC0FD28F41}" type="datetime1">
              <a:rPr kumimoji="1" lang="ja-JP" altLang="en-US" smtClean="0"/>
              <a:pPr/>
              <a:t>2008/9/14</a:t>
            </a:fld>
            <a:endParaRPr kumimoji="1" lang="ja-JP" altLang="en-US"/>
          </a:p>
        </p:txBody>
      </p:sp>
      <p:sp>
        <p:nvSpPr>
          <p:cNvPr id="5" name="フッター プレースホルダ 4"/>
          <p:cNvSpPr>
            <a:spLocks noGrp="1"/>
          </p:cNvSpPr>
          <p:nvPr>
            <p:ph type="ftr" sz="quarter" idx="11"/>
          </p:nvPr>
        </p:nvSpPr>
        <p:spPr>
          <a:xfrm>
            <a:off x="457200" y="6556248"/>
            <a:ext cx="3657600" cy="228600"/>
          </a:xfrm>
        </p:spPr>
        <p:txBody>
          <a:bodyPr/>
          <a:lstStyle>
            <a:extLst/>
          </a:lstStyle>
          <a:p>
            <a:r>
              <a:rPr lang="en-US" altLang="ja-JP" b="1" smtClean="0"/>
              <a:t>© cfneo-Project 2008. all rights reserved.</a:t>
            </a:r>
          </a:p>
        </p:txBody>
      </p:sp>
      <p:sp>
        <p:nvSpPr>
          <p:cNvPr id="6" name="スライド番号プレースホルダ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40D49F97-23F3-4D0A-816F-0A7A667A2FCA}" type="slidenum">
              <a:rPr kumimoji="1" lang="ja-JP" altLang="en-US" smtClean="0"/>
              <a:pPr/>
              <a:t>&lt;#&gt;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eaLnBrk="0">
              <a:defRPr cap="none" baseline="0">
                <a:effectLst>
                  <a:reflection blurRad="6350" stA="55000" endA="300" endPos="45500" dir="5400000" sy="-100000" algn="bl" rotWithShape="0"/>
                </a:effectLst>
              </a:defRPr>
            </a:lvl1pPr>
            <a:extLst/>
          </a:lstStyle>
          <a:p>
            <a:r>
              <a:rPr kumimoji="0" lang="ja-JP" altLang="en-US" smtClean="0"/>
              <a:t>マスタ タイトルの書式設定</a:t>
            </a:r>
            <a:endParaRPr kumimoji="0" lang="en-US"/>
          </a:p>
        </p:txBody>
      </p:sp>
      <p:sp>
        <p:nvSpPr>
          <p:cNvPr id="3" name="コンテンツ プレースホルダ 2"/>
          <p:cNvSpPr>
            <a:spLocks noGrp="1"/>
          </p:cNvSpPr>
          <p:nvPr>
            <p:ph idx="1"/>
          </p:nvPr>
        </p:nvSpPr>
        <p:spPr/>
        <p:txBody>
          <a:bodyPr/>
          <a:lstStyle>
            <a:lvl1pPr>
              <a:defRPr>
                <a:solidFill>
                  <a:schemeClr val="tx1"/>
                </a:solidFill>
              </a:defRPr>
            </a:lvl1pPr>
            <a:lvl2pPr>
              <a:defRPr>
                <a:solidFill>
                  <a:schemeClr val="tx1"/>
                </a:solidFill>
              </a:defRPr>
            </a:lvl2pPr>
            <a:lvl3pPr>
              <a:defRPr>
                <a:solidFill>
                  <a:schemeClr val="tx1"/>
                </a:solidFill>
              </a:defRPr>
            </a:lvl3pPr>
            <a:lvl4pPr>
              <a:defRPr>
                <a:solidFill>
                  <a:schemeClr val="tx1"/>
                </a:solidFill>
              </a:defRPr>
            </a:lvl4pPr>
            <a:lvl5pPr>
              <a:defRPr>
                <a:solidFill>
                  <a:schemeClr val="tx1"/>
                </a:solidFill>
              </a:defRPr>
            </a:lvl5pPr>
            <a:extLst/>
          </a:lstStyle>
          <a:p>
            <a:pPr lvl="0" eaLnBrk="1" latinLnBrk="0" hangingPunct="1"/>
            <a:r>
              <a:rPr lang="ja-JP" altLang="en-US" smtClean="0"/>
              <a:t>マスタ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4" name="日付プレースホルダ 3"/>
          <p:cNvSpPr>
            <a:spLocks noGrp="1"/>
          </p:cNvSpPr>
          <p:nvPr>
            <p:ph type="dt" sz="half" idx="10"/>
          </p:nvPr>
        </p:nvSpPr>
        <p:spPr/>
        <p:txBody>
          <a:bodyPr/>
          <a:lstStyle>
            <a:extLst/>
          </a:lstStyle>
          <a:p>
            <a:fld id="{70B7153F-0482-4E4B-9A6F-F16C745945D1}" type="datetime1">
              <a:rPr kumimoji="1" lang="ja-JP" altLang="en-US" smtClean="0"/>
              <a:pPr/>
              <a:t>2008/9/14</a:t>
            </a:fld>
            <a:endParaRPr kumimoji="1" lang="ja-JP" altLang="en-US"/>
          </a:p>
        </p:txBody>
      </p:sp>
      <p:sp>
        <p:nvSpPr>
          <p:cNvPr id="5" name="フッター プレースホルダ 4"/>
          <p:cNvSpPr>
            <a:spLocks noGrp="1"/>
          </p:cNvSpPr>
          <p:nvPr>
            <p:ph type="ftr" sz="quarter" idx="11"/>
          </p:nvPr>
        </p:nvSpPr>
        <p:spPr/>
        <p:txBody>
          <a:bodyPr/>
          <a:lstStyle>
            <a:extLst/>
          </a:lstStyle>
          <a:p>
            <a:r>
              <a:rPr lang="en-US" altLang="ja-JP" b="1" smtClean="0"/>
              <a:t>© cfneo-Project 2008. all rights reserved.</a:t>
            </a:r>
          </a:p>
        </p:txBody>
      </p:sp>
      <p:sp>
        <p:nvSpPr>
          <p:cNvPr id="6" name="スライド番号プレースホルダ 5"/>
          <p:cNvSpPr>
            <a:spLocks noGrp="1"/>
          </p:cNvSpPr>
          <p:nvPr>
            <p:ph type="sldNum" sz="quarter" idx="12"/>
          </p:nvPr>
        </p:nvSpPr>
        <p:spPr/>
        <p:txBody>
          <a:bodyPr/>
          <a:lstStyle>
            <a:extLst/>
          </a:lstStyle>
          <a:p>
            <a:fld id="{40D49F97-23F3-4D0A-816F-0A7A667A2FCA}" type="slidenum">
              <a:rPr kumimoji="1" lang="ja-JP" altLang="en-US" smtClean="0"/>
              <a:pPr/>
              <a:t>&lt;#&gt;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bg>
      <p:bgRef idx="1001">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ja-JP" altLang="en-US" smtClean="0"/>
              <a:t>マスタ タイトルの書式設定</a:t>
            </a:r>
            <a:endParaRPr kumimoji="0" lang="en-US"/>
          </a:p>
        </p:txBody>
      </p:sp>
      <p:sp>
        <p:nvSpPr>
          <p:cNvPr id="3" name="テキスト プレースホルダ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ja-JP" altLang="en-US" smtClean="0"/>
              <a:t>マスタ テキストの書式設定</a:t>
            </a:r>
          </a:p>
        </p:txBody>
      </p:sp>
      <p:sp>
        <p:nvSpPr>
          <p:cNvPr id="4" name="日付プレースホルダ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fld id="{AB64DA2B-3C22-4BA9-9D29-B6B3B42985BE}" type="datetime1">
              <a:rPr kumimoji="1" lang="ja-JP" altLang="en-US" smtClean="0"/>
              <a:pPr/>
              <a:t>2008/9/14</a:t>
            </a:fld>
            <a:endParaRPr kumimoji="1" lang="ja-JP" altLang="en-US"/>
          </a:p>
        </p:txBody>
      </p:sp>
      <p:sp>
        <p:nvSpPr>
          <p:cNvPr id="5" name="フッター プレースホルダ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r>
              <a:rPr lang="en-US" altLang="ja-JP" b="1" smtClean="0"/>
              <a:t>© cfneo-Project 2008. all rights reserved.</a:t>
            </a:r>
          </a:p>
        </p:txBody>
      </p:sp>
      <p:sp>
        <p:nvSpPr>
          <p:cNvPr id="6" name="スライド番号プレースホルダ 5"/>
          <p:cNvSpPr>
            <a:spLocks noGrp="1"/>
          </p:cNvSpPr>
          <p:nvPr>
            <p:ph type="sldNum" sz="quarter" idx="12"/>
          </p:nvPr>
        </p:nvSpPr>
        <p:spPr>
          <a:xfrm>
            <a:off x="6733952" y="6555112"/>
            <a:ext cx="588336" cy="228600"/>
          </a:xfrm>
        </p:spPr>
        <p:txBody>
          <a:bodyPr/>
          <a:lstStyle>
            <a:extLst/>
          </a:lstStyle>
          <a:p>
            <a:fld id="{40D49F97-23F3-4D0A-816F-0A7A667A2FCA}" type="slidenum">
              <a:rPr kumimoji="1" lang="ja-JP" altLang="en-US" smtClean="0"/>
              <a:pPr/>
              <a:t>&lt;#&gt;</a:t>
            </a:fld>
            <a:endParaRPr kumimoji="1" lang="ja-JP" alt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320040"/>
            <a:ext cx="7242048" cy="1143000"/>
          </a:xfrm>
        </p:spPr>
        <p:txBody>
          <a:bodyPr/>
          <a:lstStyle>
            <a:extLst/>
          </a:lstStyle>
          <a:p>
            <a:r>
              <a:rPr kumimoji="0" lang="ja-JP" altLang="en-US" smtClean="0"/>
              <a:t>マスタ タイトルの書式設定</a:t>
            </a:r>
            <a:endParaRPr kumimoji="0" lang="en-US"/>
          </a:p>
        </p:txBody>
      </p:sp>
      <p:sp>
        <p:nvSpPr>
          <p:cNvPr id="3" name="コンテンツ プレースホルダ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ja-JP" altLang="en-US" smtClean="0"/>
              <a:t>マスタ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4" name="コンテンツ プレースホルダ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ja-JP" altLang="en-US" smtClean="0"/>
              <a:t>マスタ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5" name="日付プレースホルダ 4"/>
          <p:cNvSpPr>
            <a:spLocks noGrp="1"/>
          </p:cNvSpPr>
          <p:nvPr>
            <p:ph type="dt" sz="half" idx="10"/>
          </p:nvPr>
        </p:nvSpPr>
        <p:spPr/>
        <p:txBody>
          <a:bodyPr/>
          <a:lstStyle>
            <a:extLst/>
          </a:lstStyle>
          <a:p>
            <a:fld id="{60B1511E-8B6F-4971-AE62-9B1767A5BD46}" type="datetime1">
              <a:rPr kumimoji="1" lang="ja-JP" altLang="en-US" smtClean="0"/>
              <a:pPr/>
              <a:t>2008/9/14</a:t>
            </a:fld>
            <a:endParaRPr kumimoji="1" lang="ja-JP" altLang="en-US"/>
          </a:p>
        </p:txBody>
      </p:sp>
      <p:sp>
        <p:nvSpPr>
          <p:cNvPr id="6" name="フッター プレースホルダ 5"/>
          <p:cNvSpPr>
            <a:spLocks noGrp="1"/>
          </p:cNvSpPr>
          <p:nvPr>
            <p:ph type="ftr" sz="quarter" idx="11"/>
          </p:nvPr>
        </p:nvSpPr>
        <p:spPr/>
        <p:txBody>
          <a:bodyPr/>
          <a:lstStyle>
            <a:extLst/>
          </a:lstStyle>
          <a:p>
            <a:r>
              <a:rPr lang="en-US" altLang="ja-JP" b="1" smtClean="0"/>
              <a:t>© cfneo-Project 2008. all rights reserved.</a:t>
            </a:r>
          </a:p>
        </p:txBody>
      </p:sp>
      <p:sp>
        <p:nvSpPr>
          <p:cNvPr id="7" name="スライド番号プレースホルダ 6"/>
          <p:cNvSpPr>
            <a:spLocks noGrp="1"/>
          </p:cNvSpPr>
          <p:nvPr>
            <p:ph type="sldNum" sz="quarter" idx="12"/>
          </p:nvPr>
        </p:nvSpPr>
        <p:spPr/>
        <p:txBody>
          <a:bodyPr/>
          <a:lstStyle>
            <a:extLst/>
          </a:lstStyle>
          <a:p>
            <a:fld id="{40D49F97-23F3-4D0A-816F-0A7A667A2FCA}" type="slidenum">
              <a:rPr kumimoji="1" lang="ja-JP" altLang="en-US" smtClean="0"/>
              <a:pPr/>
              <a:t>&lt;#&gt;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320040"/>
            <a:ext cx="7242048" cy="1143000"/>
          </a:xfrm>
        </p:spPr>
        <p:txBody>
          <a:bodyPr anchor="b"/>
          <a:lstStyle>
            <a:lvl1pPr>
              <a:defRPr/>
            </a:lvl1pPr>
            <a:extLst/>
          </a:lstStyle>
          <a:p>
            <a:r>
              <a:rPr kumimoji="0" lang="ja-JP" altLang="en-US" smtClean="0"/>
              <a:t>マスタ タイトルの書式設定</a:t>
            </a:r>
            <a:endParaRPr kumimoji="0" lang="en-US"/>
          </a:p>
        </p:txBody>
      </p:sp>
      <p:sp>
        <p:nvSpPr>
          <p:cNvPr id="3" name="テキスト プレースホルダ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ja-JP" altLang="en-US" smtClean="0"/>
              <a:t>マスタ テキストの書式設定</a:t>
            </a:r>
          </a:p>
        </p:txBody>
      </p:sp>
      <p:sp>
        <p:nvSpPr>
          <p:cNvPr id="4" name="テキスト プレースホルダ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ja-JP" altLang="en-US" smtClean="0"/>
              <a:t>マスタ テキストの書式設定</a:t>
            </a:r>
          </a:p>
        </p:txBody>
      </p:sp>
      <p:sp>
        <p:nvSpPr>
          <p:cNvPr id="5" name="コンテンツ プレースホルダ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ja-JP" altLang="en-US" smtClean="0"/>
              <a:t>マスタ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6" name="コンテンツ プレースホルダ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ja-JP" altLang="en-US" smtClean="0"/>
              <a:t>マスタ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7" name="日付プレースホルダ 6"/>
          <p:cNvSpPr>
            <a:spLocks noGrp="1"/>
          </p:cNvSpPr>
          <p:nvPr>
            <p:ph type="dt" sz="half" idx="10"/>
          </p:nvPr>
        </p:nvSpPr>
        <p:spPr/>
        <p:txBody>
          <a:bodyPr/>
          <a:lstStyle>
            <a:extLst/>
          </a:lstStyle>
          <a:p>
            <a:fld id="{9EA06DAC-79BF-4BD0-96B9-96090A3E2285}" type="datetime1">
              <a:rPr kumimoji="1" lang="ja-JP" altLang="en-US" smtClean="0"/>
              <a:pPr/>
              <a:t>2008/9/14</a:t>
            </a:fld>
            <a:endParaRPr kumimoji="1" lang="ja-JP" altLang="en-US"/>
          </a:p>
        </p:txBody>
      </p:sp>
      <p:sp>
        <p:nvSpPr>
          <p:cNvPr id="8" name="フッター プレースホルダ 7"/>
          <p:cNvSpPr>
            <a:spLocks noGrp="1"/>
          </p:cNvSpPr>
          <p:nvPr>
            <p:ph type="ftr" sz="quarter" idx="11"/>
          </p:nvPr>
        </p:nvSpPr>
        <p:spPr/>
        <p:txBody>
          <a:bodyPr/>
          <a:lstStyle>
            <a:extLst/>
          </a:lstStyle>
          <a:p>
            <a:r>
              <a:rPr lang="en-US" altLang="ja-JP" b="1" smtClean="0"/>
              <a:t>© cfneo-Project 2008. all rights reserved.</a:t>
            </a:r>
          </a:p>
        </p:txBody>
      </p:sp>
      <p:sp>
        <p:nvSpPr>
          <p:cNvPr id="9" name="スライド番号プレースホルダ 8"/>
          <p:cNvSpPr>
            <a:spLocks noGrp="1"/>
          </p:cNvSpPr>
          <p:nvPr>
            <p:ph type="sldNum" sz="quarter" idx="12"/>
          </p:nvPr>
        </p:nvSpPr>
        <p:spPr/>
        <p:txBody>
          <a:bodyPr/>
          <a:lstStyle>
            <a:extLst/>
          </a:lstStyle>
          <a:p>
            <a:fld id="{40D49F97-23F3-4D0A-816F-0A7A667A2FCA}" type="slidenum">
              <a:rPr kumimoji="1" lang="ja-JP" altLang="en-US" smtClean="0"/>
              <a:pPr/>
              <a:t>&lt;#&gt;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320040"/>
            <a:ext cx="7242048" cy="1143000"/>
          </a:xfrm>
        </p:spPr>
        <p:txBody>
          <a:bodyPr/>
          <a:lstStyle>
            <a:extLst/>
          </a:lstStyle>
          <a:p>
            <a:r>
              <a:rPr kumimoji="0" lang="ja-JP" altLang="en-US" smtClean="0"/>
              <a:t>マスタ タイトルの書式設定</a:t>
            </a:r>
            <a:endParaRPr kumimoji="0" lang="en-US"/>
          </a:p>
        </p:txBody>
      </p:sp>
      <p:sp>
        <p:nvSpPr>
          <p:cNvPr id="3" name="日付プレースホルダ 2"/>
          <p:cNvSpPr>
            <a:spLocks noGrp="1"/>
          </p:cNvSpPr>
          <p:nvPr>
            <p:ph type="dt" sz="half" idx="10"/>
          </p:nvPr>
        </p:nvSpPr>
        <p:spPr/>
        <p:txBody>
          <a:bodyPr/>
          <a:lstStyle>
            <a:extLst/>
          </a:lstStyle>
          <a:p>
            <a:fld id="{59127D13-484E-4656-9E41-23898E876249}" type="datetime1">
              <a:rPr kumimoji="1" lang="ja-JP" altLang="en-US" smtClean="0"/>
              <a:pPr/>
              <a:t>2008/9/14</a:t>
            </a:fld>
            <a:endParaRPr kumimoji="1" lang="ja-JP" altLang="en-US"/>
          </a:p>
        </p:txBody>
      </p:sp>
      <p:sp>
        <p:nvSpPr>
          <p:cNvPr id="4" name="フッター プレースホルダ 3"/>
          <p:cNvSpPr>
            <a:spLocks noGrp="1"/>
          </p:cNvSpPr>
          <p:nvPr>
            <p:ph type="ftr" sz="quarter" idx="11"/>
          </p:nvPr>
        </p:nvSpPr>
        <p:spPr/>
        <p:txBody>
          <a:bodyPr/>
          <a:lstStyle>
            <a:extLst/>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extLst/>
          </a:lstStyle>
          <a:p>
            <a:fld id="{40D49F97-23F3-4D0A-816F-0A7A667A2FCA}" type="slidenum">
              <a:rPr kumimoji="1" lang="ja-JP" altLang="en-US" smtClean="0"/>
              <a:pPr/>
              <a:t>&lt;#&gt;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lvl1pPr>
              <a:defRPr>
                <a:solidFill>
                  <a:schemeClr val="tx2"/>
                </a:solidFill>
              </a:defRPr>
            </a:lvl1pPr>
            <a:extLst/>
          </a:lstStyle>
          <a:p>
            <a:fld id="{6229CA35-1A83-44C4-A738-8D13C9020854}" type="datetime1">
              <a:rPr kumimoji="1" lang="ja-JP" altLang="en-US" smtClean="0"/>
              <a:pPr/>
              <a:t>2008/9/14</a:t>
            </a:fld>
            <a:endParaRPr kumimoji="1" lang="ja-JP" altLang="en-US"/>
          </a:p>
        </p:txBody>
      </p:sp>
      <p:sp>
        <p:nvSpPr>
          <p:cNvPr id="3" name="フッター プレースホルダ 2"/>
          <p:cNvSpPr>
            <a:spLocks noGrp="1"/>
          </p:cNvSpPr>
          <p:nvPr>
            <p:ph type="ftr" sz="quarter" idx="11"/>
          </p:nvPr>
        </p:nvSpPr>
        <p:spPr/>
        <p:txBody>
          <a:bodyPr/>
          <a:lstStyle>
            <a:lvl1pPr>
              <a:defRPr>
                <a:solidFill>
                  <a:schemeClr val="tx2"/>
                </a:solidFill>
              </a:defRPr>
            </a:lvl1pPr>
            <a:extLst/>
          </a:lstStyle>
          <a:p>
            <a:r>
              <a:rPr lang="en-US" altLang="ja-JP" b="1" smtClean="0"/>
              <a:t>© cfneo-Project 2008. all rights reserved.</a:t>
            </a:r>
          </a:p>
        </p:txBody>
      </p:sp>
      <p:sp>
        <p:nvSpPr>
          <p:cNvPr id="4" name="スライド番号プレースホルダ 3"/>
          <p:cNvSpPr>
            <a:spLocks noGrp="1"/>
          </p:cNvSpPr>
          <p:nvPr>
            <p:ph type="sldNum" sz="quarter" idx="12"/>
          </p:nvPr>
        </p:nvSpPr>
        <p:spPr/>
        <p:txBody>
          <a:bodyPr/>
          <a:lstStyle>
            <a:extLst/>
          </a:lstStyle>
          <a:p>
            <a:fld id="{40D49F97-23F3-4D0A-816F-0A7A667A2FCA}" type="slidenum">
              <a:rPr kumimoji="1" lang="ja-JP" altLang="en-US" smtClean="0"/>
              <a:pPr/>
              <a:t>&lt;#&gt;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ja-JP" altLang="en-US" smtClean="0"/>
              <a:t>マスタ タイトルの書式設定</a:t>
            </a:r>
            <a:endParaRPr kumimoji="0" lang="en-US"/>
          </a:p>
        </p:txBody>
      </p:sp>
      <p:sp>
        <p:nvSpPr>
          <p:cNvPr id="3" name="テキスト プレースホルダ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ja-JP" altLang="en-US" smtClean="0"/>
              <a:t>マスタ テキストの書式設定</a:t>
            </a:r>
          </a:p>
        </p:txBody>
      </p:sp>
      <p:sp>
        <p:nvSpPr>
          <p:cNvPr id="4" name="コンテンツ プレースホルダ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ja-JP" altLang="en-US" smtClean="0"/>
              <a:t>マスタ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5" name="日付プレースホルダ 4"/>
          <p:cNvSpPr>
            <a:spLocks noGrp="1"/>
          </p:cNvSpPr>
          <p:nvPr>
            <p:ph type="dt" sz="half" idx="10"/>
          </p:nvPr>
        </p:nvSpPr>
        <p:spPr/>
        <p:txBody>
          <a:bodyPr/>
          <a:lstStyle>
            <a:extLst/>
          </a:lstStyle>
          <a:p>
            <a:fld id="{92BC3A36-90CF-449B-AEE9-DA7709FD8018}" type="datetime1">
              <a:rPr kumimoji="1" lang="ja-JP" altLang="en-US" smtClean="0"/>
              <a:pPr/>
              <a:t>2008/9/14</a:t>
            </a:fld>
            <a:endParaRPr kumimoji="1" lang="ja-JP" altLang="en-US"/>
          </a:p>
        </p:txBody>
      </p:sp>
      <p:sp>
        <p:nvSpPr>
          <p:cNvPr id="6" name="フッター プレースホルダ 5"/>
          <p:cNvSpPr>
            <a:spLocks noGrp="1"/>
          </p:cNvSpPr>
          <p:nvPr>
            <p:ph type="ftr" sz="quarter" idx="11"/>
          </p:nvPr>
        </p:nvSpPr>
        <p:spPr/>
        <p:txBody>
          <a:bodyPr/>
          <a:lstStyle>
            <a:extLst/>
          </a:lstStyle>
          <a:p>
            <a:r>
              <a:rPr lang="en-US" altLang="ja-JP" b="1" smtClean="0"/>
              <a:t>© cfneo-Project 2008. all rights reserved.</a:t>
            </a:r>
          </a:p>
        </p:txBody>
      </p:sp>
      <p:sp>
        <p:nvSpPr>
          <p:cNvPr id="7" name="スライド番号プレースホルダ 6"/>
          <p:cNvSpPr>
            <a:spLocks noGrp="1"/>
          </p:cNvSpPr>
          <p:nvPr>
            <p:ph type="sldNum" sz="quarter" idx="12"/>
          </p:nvPr>
        </p:nvSpPr>
        <p:spPr/>
        <p:txBody>
          <a:bodyPr/>
          <a:lstStyle>
            <a:extLst/>
          </a:lstStyle>
          <a:p>
            <a:fld id="{40D49F97-23F3-4D0A-816F-0A7A667A2FCA}" type="slidenum">
              <a:rPr kumimoji="1" lang="ja-JP" altLang="en-US" smtClean="0"/>
              <a:pPr/>
              <a:t>&lt;#&gt;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タイトル付きの図">
    <p:bg>
      <p:bgRef idx="1002">
        <a:schemeClr val="bg2"/>
      </p:bgRef>
    </p:bg>
    <p:spTree>
      <p:nvGrpSpPr>
        <p:cNvPr id="1" name=""/>
        <p:cNvGrpSpPr/>
        <p:nvPr/>
      </p:nvGrpSpPr>
      <p:grpSpPr>
        <a:xfrm>
          <a:off x="0" y="0"/>
          <a:ext cx="0" cy="0"/>
          <a:chOff x="0" y="0"/>
          <a:chExt cx="0" cy="0"/>
        </a:xfrm>
      </p:grpSpPr>
      <p:sp>
        <p:nvSpPr>
          <p:cNvPr id="8" name="正方形/長方形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正方形/長方形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タイトル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ja-JP" altLang="en-US" smtClean="0"/>
              <a:t>マスタ タイトルの書式設定</a:t>
            </a:r>
            <a:endParaRPr kumimoji="0" lang="en-US" dirty="0"/>
          </a:p>
        </p:txBody>
      </p:sp>
      <p:sp>
        <p:nvSpPr>
          <p:cNvPr id="4" name="テキスト プレースホルダ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ja-JP" altLang="en-US" smtClean="0"/>
              <a:t>マスタ テキストの書式設定</a:t>
            </a:r>
          </a:p>
        </p:txBody>
      </p:sp>
      <p:sp>
        <p:nvSpPr>
          <p:cNvPr id="5" name="日付プレースホルダ 4"/>
          <p:cNvSpPr>
            <a:spLocks noGrp="1"/>
          </p:cNvSpPr>
          <p:nvPr>
            <p:ph type="dt" sz="half" idx="10"/>
          </p:nvPr>
        </p:nvSpPr>
        <p:spPr/>
        <p:txBody>
          <a:bodyPr/>
          <a:lstStyle>
            <a:extLst/>
          </a:lstStyle>
          <a:p>
            <a:fld id="{CCA255F3-1B06-4262-A2D8-F0D23DB78B48}" type="datetime1">
              <a:rPr kumimoji="1" lang="ja-JP" altLang="en-US" smtClean="0"/>
              <a:pPr/>
              <a:t>2008/9/14</a:t>
            </a:fld>
            <a:endParaRPr kumimoji="1" lang="ja-JP" altLang="en-US"/>
          </a:p>
        </p:txBody>
      </p:sp>
      <p:sp>
        <p:nvSpPr>
          <p:cNvPr id="6" name="フッター プレースホルダ 5"/>
          <p:cNvSpPr>
            <a:spLocks noGrp="1"/>
          </p:cNvSpPr>
          <p:nvPr>
            <p:ph type="ftr" sz="quarter" idx="11"/>
          </p:nvPr>
        </p:nvSpPr>
        <p:spPr/>
        <p:txBody>
          <a:bodyPr/>
          <a:lstStyle>
            <a:extLst/>
          </a:lstStyle>
          <a:p>
            <a:r>
              <a:rPr lang="en-US" altLang="ja-JP" b="1" smtClean="0"/>
              <a:t>© cfneo-Project 2008. all rights reserved.</a:t>
            </a:r>
          </a:p>
        </p:txBody>
      </p:sp>
      <p:sp>
        <p:nvSpPr>
          <p:cNvPr id="7" name="スライド番号プレースホルダ 6"/>
          <p:cNvSpPr>
            <a:spLocks noGrp="1"/>
          </p:cNvSpPr>
          <p:nvPr>
            <p:ph type="sldNum" sz="quarter" idx="12"/>
          </p:nvPr>
        </p:nvSpPr>
        <p:spPr/>
        <p:txBody>
          <a:bodyPr/>
          <a:lstStyle>
            <a:extLst/>
          </a:lstStyle>
          <a:p>
            <a:fld id="{40D49F97-23F3-4D0A-816F-0A7A667A2FCA}" type="slidenum">
              <a:rPr kumimoji="1" lang="ja-JP" altLang="en-US" smtClean="0"/>
              <a:pPr/>
              <a:t>&lt;#&gt;</a:t>
            </a:fld>
            <a:endParaRPr kumimoji="1" lang="ja-JP" altLang="en-US"/>
          </a:p>
        </p:txBody>
      </p:sp>
      <p:sp>
        <p:nvSpPr>
          <p:cNvPr id="10" name="図プレースホルダ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ja-JP" altLang="en-US" smtClean="0"/>
              <a:t>アイコンをクリックして図を追加</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正方形/長方形 8"/>
          <p:cNvSpPr/>
          <p:nvPr/>
        </p:nvSpPr>
        <p:spPr>
          <a:xfrm flipH="1">
            <a:off x="8153400" y="0"/>
            <a:ext cx="990600" cy="6858000"/>
          </a:xfrm>
          <a:prstGeom prst="rect">
            <a:avLst/>
          </a:prstGeom>
          <a:blipFill>
            <a:blip r:embed="rId13">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3" name="タイトル プレースホルダ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ja-JP" altLang="en-US" smtClean="0"/>
              <a:t>マスタ タイトルの書式設定</a:t>
            </a:r>
            <a:endParaRPr kumimoji="0" lang="en-US"/>
          </a:p>
        </p:txBody>
      </p:sp>
      <p:sp>
        <p:nvSpPr>
          <p:cNvPr id="31" name="テキスト プレースホルダ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ja-JP" altLang="en-US" smtClean="0"/>
              <a:t>マスタ テキストの書式設定</a:t>
            </a:r>
          </a:p>
          <a:p>
            <a:pPr lvl="1" eaLnBrk="1" latinLnBrk="0" hangingPunct="1"/>
            <a:r>
              <a:rPr kumimoji="0" lang="ja-JP" altLang="en-US" smtClean="0"/>
              <a:t>第 </a:t>
            </a:r>
            <a:r>
              <a:rPr kumimoji="0" lang="en-US" altLang="ja-JP" smtClean="0"/>
              <a:t>2 </a:t>
            </a:r>
            <a:r>
              <a:rPr kumimoji="0" lang="ja-JP" altLang="en-US" smtClean="0"/>
              <a:t>レベル</a:t>
            </a:r>
          </a:p>
          <a:p>
            <a:pPr lvl="2" eaLnBrk="1" latinLnBrk="0" hangingPunct="1"/>
            <a:r>
              <a:rPr kumimoji="0" lang="ja-JP" altLang="en-US" smtClean="0"/>
              <a:t>第 </a:t>
            </a:r>
            <a:r>
              <a:rPr kumimoji="0" lang="en-US" altLang="ja-JP" smtClean="0"/>
              <a:t>3 </a:t>
            </a:r>
            <a:r>
              <a:rPr kumimoji="0" lang="ja-JP" altLang="en-US" smtClean="0"/>
              <a:t>レベル</a:t>
            </a:r>
          </a:p>
          <a:p>
            <a:pPr lvl="3" eaLnBrk="1" latinLnBrk="0" hangingPunct="1"/>
            <a:r>
              <a:rPr kumimoji="0" lang="ja-JP" altLang="en-US" smtClean="0"/>
              <a:t>第 </a:t>
            </a:r>
            <a:r>
              <a:rPr kumimoji="0" lang="en-US" altLang="ja-JP" smtClean="0"/>
              <a:t>4 </a:t>
            </a:r>
            <a:r>
              <a:rPr kumimoji="0" lang="ja-JP" altLang="en-US" smtClean="0"/>
              <a:t>レベル</a:t>
            </a:r>
          </a:p>
          <a:p>
            <a:pPr lvl="4" eaLnBrk="1" latinLnBrk="0" hangingPunct="1"/>
            <a:r>
              <a:rPr kumimoji="0" lang="ja-JP" altLang="en-US" smtClean="0"/>
              <a:t>第 </a:t>
            </a:r>
            <a:r>
              <a:rPr kumimoji="0" lang="en-US" altLang="ja-JP" smtClean="0"/>
              <a:t>5 </a:t>
            </a:r>
            <a:r>
              <a:rPr kumimoji="0" lang="ja-JP" altLang="en-US" smtClean="0"/>
              <a:t>レベル</a:t>
            </a:r>
            <a:endParaRPr kumimoji="0" lang="en-US"/>
          </a:p>
        </p:txBody>
      </p:sp>
      <p:sp>
        <p:nvSpPr>
          <p:cNvPr id="27" name="日付プレースホルダ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fld id="{7F9E1BC9-7AF5-4AA6-B8A2-41868AEB3065}" type="datetime1">
              <a:rPr kumimoji="1" lang="ja-JP" altLang="en-US" smtClean="0"/>
              <a:pPr/>
              <a:t>2008/9/14</a:t>
            </a:fld>
            <a:endParaRPr kumimoji="1" lang="ja-JP" altLang="en-US"/>
          </a:p>
        </p:txBody>
      </p:sp>
      <p:sp>
        <p:nvSpPr>
          <p:cNvPr id="4" name="フッター プレースホルダ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r>
              <a:rPr lang="en-US" altLang="ja-JP" b="1" smtClean="0"/>
              <a:t>© cfneo-Project 2008. all rights reserved.</a:t>
            </a:r>
          </a:p>
        </p:txBody>
      </p:sp>
      <p:sp>
        <p:nvSpPr>
          <p:cNvPr id="16" name="スライド番号プレースホルダ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fld id="{40D49F97-23F3-4D0A-816F-0A7A667A2FCA}" type="slidenum">
              <a:rPr kumimoji="1" lang="ja-JP" altLang="en-US" smtClean="0"/>
              <a:pPr/>
              <a:t>&lt;#&gt;</a:t>
            </a:fld>
            <a:endParaRPr kumimoji="1" lang="ja-JP" altLang="en-US"/>
          </a:p>
        </p:txBody>
      </p:sp>
      <p:sp>
        <p:nvSpPr>
          <p:cNvPr id="10" name="Rectangle 3"/>
          <p:cNvSpPr>
            <a:spLocks noChangeArrowheads="1"/>
          </p:cNvSpPr>
          <p:nvPr/>
        </p:nvSpPr>
        <p:spPr bwMode="auto">
          <a:xfrm rot="5400000">
            <a:off x="7520139" y="1162197"/>
            <a:ext cx="2786060" cy="461665"/>
          </a:xfrm>
          <a:prstGeom prst="rect">
            <a:avLst/>
          </a:prstGeom>
          <a:noFill/>
          <a:ln w="9525">
            <a:noFill/>
            <a:miter lim="800000"/>
            <a:headEnd/>
            <a:tailEnd/>
          </a:ln>
          <a:effectLst/>
        </p:spPr>
        <p:txBody>
          <a:bodyPr wrap="square" anchor="ctr">
            <a:spAutoFit/>
          </a:bodyPr>
          <a:lstStyle/>
          <a:p>
            <a:pPr algn="ctr"/>
            <a:r>
              <a:rPr lang="en-US" altLang="ja-JP" sz="2400" b="1" i="1" dirty="0" err="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rPr>
              <a:t>cfneo</a:t>
            </a:r>
            <a:r>
              <a:rPr lang="en-US" altLang="ja-JP" sz="2400" b="1" i="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rPr>
              <a:t>-Project</a:t>
            </a:r>
            <a:endParaRPr lang="ja-JP" altLang="en-US" sz="2400" b="1" i="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endParaRPr>
          </a:p>
        </p:txBody>
      </p:sp>
      <p:sp>
        <p:nvSpPr>
          <p:cNvPr id="11" name="Rectangle 3"/>
          <p:cNvSpPr>
            <a:spLocks noChangeArrowheads="1"/>
          </p:cNvSpPr>
          <p:nvPr userDrawn="1"/>
        </p:nvSpPr>
        <p:spPr bwMode="auto">
          <a:xfrm rot="5400000">
            <a:off x="7520139" y="1162197"/>
            <a:ext cx="2786060" cy="461665"/>
          </a:xfrm>
          <a:prstGeom prst="rect">
            <a:avLst/>
          </a:prstGeom>
          <a:noFill/>
          <a:ln w="9525">
            <a:noFill/>
            <a:miter lim="800000"/>
            <a:headEnd/>
            <a:tailEnd/>
          </a:ln>
          <a:effectLst/>
        </p:spPr>
        <p:txBody>
          <a:bodyPr wrap="square" anchor="ctr">
            <a:spAutoFit/>
          </a:bodyPr>
          <a:lstStyle/>
          <a:p>
            <a:pPr algn="ctr"/>
            <a:r>
              <a:rPr lang="en-US" altLang="ja-JP" sz="2400" b="1" i="1" dirty="0" err="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rPr>
              <a:t>cfneo</a:t>
            </a:r>
            <a:r>
              <a:rPr lang="en-US" altLang="ja-JP" sz="2400" b="1" i="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rPr>
              <a:t>-Project</a:t>
            </a:r>
            <a:endParaRPr lang="ja-JP" altLang="en-US" sz="2400" b="1" i="1" smtClean="0">
              <a:solidFill>
                <a:srgbClr val="FF9933"/>
              </a:solidFill>
              <a:effectLst>
                <a:glow rad="139700">
                  <a:srgbClr val="FFFFCC">
                    <a:alpha val="40000"/>
                  </a:srgbClr>
                </a:glow>
                <a:outerShdw blurRad="38100" dist="38100" dir="2700000" algn="tl">
                  <a:srgbClr val="FFFFFF"/>
                </a:outerShdw>
                <a:reflection blurRad="6350" stA="60000" endA="900" endPos="58000" dir="5400000" sy="-100000" algn="bl" rotWithShape="0"/>
              </a:effectLst>
              <a:latin typeface="+mj-lt"/>
              <a:ea typeface="AR P丸ゴシック体M" pitchFamily="50" charset="-128"/>
            </a:endParaRPr>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dt="0"/>
  <p:txStyles>
    <p:titleStyle>
      <a:lvl1pPr algn="l" rtl="0" eaLnBrk="1" latinLnBrk="0" hangingPunct="1">
        <a:spcBef>
          <a:spcPct val="0"/>
        </a:spcBef>
        <a:buNone/>
        <a:defRPr kumimoji="1"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n-ea"/>
          <a:ea typeface="+mn-ea"/>
          <a:cs typeface="+mj-cs"/>
        </a:defRPr>
      </a:lvl1pPr>
      <a:extLst/>
    </p:titleStyle>
    <p:bodyStyle>
      <a:lvl1pPr marL="274320" indent="-274320" algn="l" rtl="0" eaLnBrk="1" latinLnBrk="0" hangingPunct="1">
        <a:spcBef>
          <a:spcPts val="600"/>
        </a:spcBef>
        <a:buClr>
          <a:schemeClr val="tx2"/>
        </a:buClr>
        <a:buSzPct val="73000"/>
        <a:buFont typeface="Wingdings 2"/>
        <a:buChar char=""/>
        <a:defRPr kumimoji="1" sz="2600" kern="1200" baseline="0">
          <a:solidFill>
            <a:schemeClr val="tx1"/>
          </a:solidFill>
          <a:latin typeface="+mn-lt"/>
          <a:ea typeface="+mn-ea"/>
          <a:cs typeface="+mn-cs"/>
        </a:defRPr>
      </a:lvl1pPr>
      <a:lvl2pPr marL="521208" indent="-228600" algn="l" rtl="0" eaLnBrk="1" latinLnBrk="0" hangingPunct="1">
        <a:spcBef>
          <a:spcPts val="500"/>
        </a:spcBef>
        <a:buClr>
          <a:schemeClr val="accent4"/>
        </a:buClr>
        <a:buSzPct val="80000"/>
        <a:buFont typeface="Wingdings 2"/>
        <a:buChar char=""/>
        <a:defRPr kumimoji="1" sz="2300" kern="1200">
          <a:solidFill>
            <a:schemeClr val="tx1">
              <a:tint val="85000"/>
            </a:schemeClr>
          </a:solidFill>
          <a:latin typeface="+mn-lt"/>
          <a:ea typeface="+mn-ea"/>
          <a:cs typeface="+mn-cs"/>
        </a:defRPr>
      </a:lvl2pPr>
      <a:lvl3pPr marL="758952" indent="-228600" algn="l" rtl="0" eaLnBrk="1" latinLnBrk="0" hangingPunct="1">
        <a:spcBef>
          <a:spcPts val="400"/>
        </a:spcBef>
        <a:buClr>
          <a:schemeClr val="accent4"/>
        </a:buClr>
        <a:buSzPct val="60000"/>
        <a:buFont typeface="Wingdings"/>
        <a:buChar char=""/>
        <a:defRPr kumimoji="1" sz="2000" kern="1200">
          <a:solidFill>
            <a:schemeClr val="tx1"/>
          </a:solidFill>
          <a:latin typeface="+mn-lt"/>
          <a:ea typeface="+mn-ea"/>
          <a:cs typeface="+mn-cs"/>
        </a:defRPr>
      </a:lvl3pPr>
      <a:lvl4pPr marL="1005840" indent="-228600" algn="l" rtl="0" eaLnBrk="1" latinLnBrk="0" hangingPunct="1">
        <a:spcBef>
          <a:spcPct val="20000"/>
        </a:spcBef>
        <a:buClr>
          <a:schemeClr val="accent4"/>
        </a:buClr>
        <a:buSzPct val="80000"/>
        <a:buFont typeface="Wingdings 2"/>
        <a:buChar char=""/>
        <a:defRPr kumimoji="1" sz="2000" kern="1200">
          <a:solidFill>
            <a:schemeClr val="tx1">
              <a:tint val="85000"/>
            </a:schemeClr>
          </a:solidFill>
          <a:latin typeface="+mn-lt"/>
          <a:ea typeface="+mn-ea"/>
          <a:cs typeface="+mn-cs"/>
        </a:defRPr>
      </a:lvl4pPr>
      <a:lvl5pPr marL="1280160" indent="-228600" algn="l" rtl="0" eaLnBrk="1" latinLnBrk="0" hangingPunct="1">
        <a:spcBef>
          <a:spcPts val="400"/>
        </a:spcBef>
        <a:buClr>
          <a:schemeClr val="accent4"/>
        </a:buClr>
        <a:buSzPct val="70000"/>
        <a:buFont typeface="Wingdings"/>
        <a:buChar char=""/>
        <a:defRPr kumimoji="1" sz="1800" kern="1200">
          <a:solidFill>
            <a:schemeClr val="tx1"/>
          </a:solidFill>
          <a:latin typeface="+mn-lt"/>
          <a:ea typeface="+mn-ea"/>
          <a:cs typeface="+mn-cs"/>
        </a:defRPr>
      </a:lvl5pPr>
      <a:lvl6pPr marL="1472184" indent="-182880" algn="l" rtl="0" eaLnBrk="1" latinLnBrk="0" hangingPunct="1">
        <a:spcBef>
          <a:spcPts val="400"/>
        </a:spcBef>
        <a:buClr>
          <a:schemeClr val="accent4"/>
        </a:buClr>
        <a:buSzPct val="80000"/>
        <a:buFont typeface="Wingdings 2"/>
        <a:buChar char=""/>
        <a:defRPr kumimoji="1" sz="1800" kern="1200">
          <a:solidFill>
            <a:schemeClr val="tx1">
              <a:tint val="85000"/>
            </a:schemeClr>
          </a:solidFill>
          <a:latin typeface="+mn-lt"/>
          <a:ea typeface="+mn-ea"/>
          <a:cs typeface="+mn-cs"/>
        </a:defRPr>
      </a:lvl6pPr>
      <a:lvl7pPr marL="1673352" indent="-182880" algn="l" rtl="0" eaLnBrk="1" latinLnBrk="0" hangingPunct="1">
        <a:spcBef>
          <a:spcPct val="20000"/>
        </a:spcBef>
        <a:buClr>
          <a:schemeClr val="accent4"/>
        </a:buClr>
        <a:buSzPct val="80000"/>
        <a:buFont typeface="Wingdings 2"/>
        <a:buChar char=""/>
        <a:defRPr kumimoji="1" sz="1600" kern="1200" baseline="0">
          <a:solidFill>
            <a:schemeClr val="tx1"/>
          </a:solidFill>
          <a:latin typeface="+mn-lt"/>
          <a:ea typeface="+mn-ea"/>
          <a:cs typeface="+mn-cs"/>
        </a:defRPr>
      </a:lvl7pPr>
      <a:lvl8pPr marL="1847088" indent="-182880" algn="l" rtl="0" eaLnBrk="1" latinLnBrk="0" hangingPunct="1">
        <a:spcBef>
          <a:spcPts val="300"/>
        </a:spcBef>
        <a:buClr>
          <a:schemeClr val="accent4"/>
        </a:buClr>
        <a:buSzPct val="100000"/>
        <a:buChar char="•"/>
        <a:defRPr kumimoji="1" sz="1600" kern="1200" baseline="0">
          <a:solidFill>
            <a:schemeClr val="tx1">
              <a:tint val="85000"/>
            </a:schemeClr>
          </a:solidFill>
          <a:latin typeface="+mn-lt"/>
          <a:ea typeface="+mn-ea"/>
          <a:cs typeface="+mn-cs"/>
        </a:defRPr>
      </a:lvl8pPr>
      <a:lvl9pPr marL="2057400" indent="-182880" algn="l" rtl="0" eaLnBrk="1" latinLnBrk="0" hangingPunct="1">
        <a:spcBef>
          <a:spcPct val="20000"/>
        </a:spcBef>
        <a:buClr>
          <a:schemeClr val="accent4"/>
        </a:buClr>
        <a:buSzPct val="100000"/>
        <a:buFont typeface="Wingdings"/>
        <a:buChar char="§"/>
        <a:defRPr kumimoji="1" sz="1400" kern="1200" baseline="0">
          <a:solidFill>
            <a:schemeClr val="tx1"/>
          </a:solidFill>
          <a:latin typeface="+mn-lt"/>
          <a:ea typeface="+mn-ea"/>
          <a:cs typeface="+mn-cs"/>
        </a:defRPr>
      </a:lvl9pPr>
      <a:extLst/>
    </p:bodyStyle>
    <p:otherStyle>
      <a:lvl1pPr marL="0" algn="l" rtl="0" eaLnBrk="1" latinLnBrk="0" hangingPunct="1">
        <a:defRPr kumimoji="1" kern="1200">
          <a:solidFill>
            <a:schemeClr val="tx1"/>
          </a:solidFill>
          <a:latin typeface="+mn-lt"/>
          <a:ea typeface="+mn-ea"/>
          <a:cs typeface="+mn-cs"/>
        </a:defRPr>
      </a:lvl1pPr>
      <a:lvl2pPr marL="457200" algn="l" rtl="0" eaLnBrk="1" latinLnBrk="0" hangingPunct="1">
        <a:defRPr kumimoji="1" kern="1200">
          <a:solidFill>
            <a:schemeClr val="tx1"/>
          </a:solidFill>
          <a:latin typeface="+mn-lt"/>
          <a:ea typeface="+mn-ea"/>
          <a:cs typeface="+mn-cs"/>
        </a:defRPr>
      </a:lvl2pPr>
      <a:lvl3pPr marL="914400" algn="l" rtl="0" eaLnBrk="1" latinLnBrk="0" hangingPunct="1">
        <a:defRPr kumimoji="1" kern="1200">
          <a:solidFill>
            <a:schemeClr val="tx1"/>
          </a:solidFill>
          <a:latin typeface="+mn-lt"/>
          <a:ea typeface="+mn-ea"/>
          <a:cs typeface="+mn-cs"/>
        </a:defRPr>
      </a:lvl3pPr>
      <a:lvl4pPr marL="1371600" algn="l" rtl="0" eaLnBrk="1" latinLnBrk="0" hangingPunct="1">
        <a:defRPr kumimoji="1" kern="1200">
          <a:solidFill>
            <a:schemeClr val="tx1"/>
          </a:solidFill>
          <a:latin typeface="+mn-lt"/>
          <a:ea typeface="+mn-ea"/>
          <a:cs typeface="+mn-cs"/>
        </a:defRPr>
      </a:lvl4pPr>
      <a:lvl5pPr marL="1828800" algn="l" rtl="0" eaLnBrk="1" latinLnBrk="0" hangingPunct="1">
        <a:defRPr kumimoji="1" kern="1200">
          <a:solidFill>
            <a:schemeClr val="tx1"/>
          </a:solidFill>
          <a:latin typeface="+mn-lt"/>
          <a:ea typeface="+mn-ea"/>
          <a:cs typeface="+mn-cs"/>
        </a:defRPr>
      </a:lvl5pPr>
      <a:lvl6pPr marL="2286000" algn="l" rtl="0" eaLnBrk="1" latinLnBrk="0" hangingPunct="1">
        <a:defRPr kumimoji="1" kern="1200">
          <a:solidFill>
            <a:schemeClr val="tx1"/>
          </a:solidFill>
          <a:latin typeface="+mn-lt"/>
          <a:ea typeface="+mn-ea"/>
          <a:cs typeface="+mn-cs"/>
        </a:defRPr>
      </a:lvl6pPr>
      <a:lvl7pPr marL="2743200" algn="l" rtl="0" eaLnBrk="1" latinLnBrk="0" hangingPunct="1">
        <a:defRPr kumimoji="1" kern="1200">
          <a:solidFill>
            <a:schemeClr val="tx1"/>
          </a:solidFill>
          <a:latin typeface="+mn-lt"/>
          <a:ea typeface="+mn-ea"/>
          <a:cs typeface="+mn-cs"/>
        </a:defRPr>
      </a:lvl7pPr>
      <a:lvl8pPr marL="3200400" algn="l" rtl="0" eaLnBrk="1" latinLnBrk="0" hangingPunct="1">
        <a:defRPr kumimoji="1" kern="1200">
          <a:solidFill>
            <a:schemeClr val="tx1"/>
          </a:solidFill>
          <a:latin typeface="+mn-lt"/>
          <a:ea typeface="+mn-ea"/>
          <a:cs typeface="+mn-cs"/>
        </a:defRPr>
      </a:lvl8pPr>
      <a:lvl9pPr marL="3657600" algn="l" rtl="0" eaLnBrk="1" latinLnBrk="0" hangingPunct="1">
        <a:defRPr kumimoji="1"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smtClean="0"/>
              <a:t>設計ガイド</a:t>
            </a:r>
            <a:r>
              <a:rPr lang="en-US" altLang="ja-JP" smtClean="0"/>
              <a:t>-v0.01</a:t>
            </a:r>
            <a:endParaRPr kumimoji="1" lang="ja-JP" altLang="en-US"/>
          </a:p>
        </p:txBody>
      </p:sp>
      <p:sp>
        <p:nvSpPr>
          <p:cNvPr id="3" name="サブタイトル 2"/>
          <p:cNvSpPr>
            <a:spLocks noGrp="1"/>
          </p:cNvSpPr>
          <p:nvPr>
            <p:ph type="subTitle" idx="1"/>
          </p:nvPr>
        </p:nvSpPr>
        <p:spPr/>
        <p:txBody>
          <a:bodyPr/>
          <a:lstStyle/>
          <a:p>
            <a:r>
              <a:rPr kumimoji="1" lang="en-US" altLang="ja-JP" smtClean="0"/>
              <a:t>cfneoDocs-003</a:t>
            </a:r>
            <a:r>
              <a:rPr kumimoji="1" lang="en-US" altLang="ja-JP" smtClean="0"/>
              <a:t/>
            </a:r>
            <a:br>
              <a:rPr kumimoji="1" lang="en-US" altLang="ja-JP" smtClean="0"/>
            </a:br>
            <a:r>
              <a:rPr kumimoji="1" lang="en-US" altLang="ja-JP" smtClean="0"/>
              <a:t>ver0.01</a:t>
            </a:r>
            <a:endParaRPr kumimoji="1" lang="ja-JP" altLang="en-US"/>
          </a:p>
        </p:txBody>
      </p:sp>
      <p:sp>
        <p:nvSpPr>
          <p:cNvPr id="5" name="フッター プレースホルダ 4"/>
          <p:cNvSpPr>
            <a:spLocks noGrp="1"/>
          </p:cNvSpPr>
          <p:nvPr>
            <p:ph type="ftr" sz="quarter" idx="11"/>
          </p:nvPr>
        </p:nvSpPr>
        <p:spPr/>
        <p:txBody>
          <a:bodyPr/>
          <a:lstStyle/>
          <a:p>
            <a:r>
              <a:rPr lang="en-US" altLang="ja-JP" b="1" smtClean="0"/>
              <a:t>© cfneo-Project 2008. all rights reserved.</a:t>
            </a:r>
          </a:p>
        </p:txBody>
      </p:sp>
      <p:sp>
        <p:nvSpPr>
          <p:cNvPr id="4" name="スライド番号プレースホルダ 3"/>
          <p:cNvSpPr>
            <a:spLocks noGrp="1"/>
          </p:cNvSpPr>
          <p:nvPr>
            <p:ph type="sldNum" sz="quarter" idx="12"/>
          </p:nvPr>
        </p:nvSpPr>
        <p:spPr/>
        <p:txBody>
          <a:bodyPr/>
          <a:lstStyle/>
          <a:p>
            <a:fld id="{40D49F97-23F3-4D0A-816F-0A7A667A2FCA}" type="slidenum">
              <a:rPr kumimoji="1" lang="ja-JP" altLang="en-US" smtClean="0"/>
              <a:pPr/>
              <a:t>1</a:t>
            </a:fld>
            <a:endParaRPr kumimoji="1" lang="ja-JP" altLang="en-US"/>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設計</a:t>
            </a:r>
            <a:r>
              <a:rPr lang="en-US" altLang="ja-JP" smtClean="0"/>
              <a:t>(1:</a:t>
            </a:r>
            <a:r>
              <a:rPr lang="ja-JP" altLang="en-US" smtClean="0"/>
              <a:t>責務分割</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Presentation</a:t>
            </a:r>
          </a:p>
          <a:p>
            <a:pPr lvl="1"/>
            <a:r>
              <a:rPr lang="en-US" altLang="ja-JP" smtClean="0"/>
              <a:t>Screen</a:t>
            </a:r>
          </a:p>
          <a:p>
            <a:pPr lvl="2"/>
            <a:r>
              <a:rPr lang="en-US" altLang="ja-JP" smtClean="0"/>
              <a:t>UI</a:t>
            </a:r>
            <a:r>
              <a:rPr lang="ja-JP" altLang="en-US" smtClean="0"/>
              <a:t>となるファイルです。</a:t>
            </a:r>
            <a:endParaRPr lang="en-US" altLang="ja-JP" smtClean="0"/>
          </a:p>
          <a:p>
            <a:pPr lvl="3"/>
            <a:r>
              <a:rPr lang="en-US" altLang="ja-JP" smtClean="0"/>
              <a:t>cfneo-rule:</a:t>
            </a:r>
            <a:r>
              <a:rPr lang="ja-JP" altLang="en-US" smtClean="0"/>
              <a:t>このファイルで</a:t>
            </a:r>
            <a:r>
              <a:rPr lang="en-US" altLang="ja-JP" smtClean="0"/>
              <a:t>SQL</a:t>
            </a:r>
            <a:r>
              <a:rPr lang="ja-JP" altLang="en-US" smtClean="0"/>
              <a:t>の実装は非推奨</a:t>
            </a:r>
            <a:endParaRPr lang="en-US" altLang="ja-JP" smtClean="0"/>
          </a:p>
          <a:p>
            <a:pPr lvl="1"/>
            <a:r>
              <a:rPr kumimoji="1" lang="en-US" altLang="ja-JP" smtClean="0"/>
              <a:t>EventHandler</a:t>
            </a:r>
          </a:p>
          <a:p>
            <a:pPr lvl="2"/>
            <a:r>
              <a:rPr kumimoji="1" lang="en-US" altLang="ja-JP" smtClean="0"/>
              <a:t>UI</a:t>
            </a:r>
            <a:r>
              <a:rPr kumimoji="1" lang="ja-JP" altLang="en-US" smtClean="0"/>
              <a:t>からイベントを受け取るファイルです。</a:t>
            </a:r>
            <a:endParaRPr kumimoji="1" lang="en-US" altLang="ja-JP" smtClean="0"/>
          </a:p>
          <a:p>
            <a:pPr lvl="2"/>
            <a:r>
              <a:rPr kumimoji="1" lang="en-US" altLang="ja-JP" smtClean="0"/>
              <a:t>InputValidator</a:t>
            </a:r>
            <a:r>
              <a:rPr kumimoji="1" lang="ja-JP" altLang="en-US" smtClean="0"/>
              <a:t>、</a:t>
            </a:r>
            <a:r>
              <a:rPr kumimoji="1" lang="en-US" altLang="ja-JP" smtClean="0"/>
              <a:t>Facade</a:t>
            </a:r>
            <a:r>
              <a:rPr kumimoji="1" lang="ja-JP" altLang="en-US" smtClean="0"/>
              <a:t>から投げられる例外は、基本的にここでキャッチします。</a:t>
            </a:r>
            <a:endParaRPr kumimoji="1" lang="en-US" altLang="ja-JP" smtClean="0"/>
          </a:p>
          <a:p>
            <a:pPr lvl="1"/>
            <a:r>
              <a:rPr lang="en-US" altLang="ja-JP" smtClean="0"/>
              <a:t>InputValidator</a:t>
            </a:r>
          </a:p>
          <a:p>
            <a:pPr lvl="2"/>
            <a:r>
              <a:rPr lang="ja-JP" altLang="en-US" smtClean="0"/>
              <a:t>イベントとともに受け取った</a:t>
            </a:r>
            <a:r>
              <a:rPr lang="en-US" altLang="ja-JP" smtClean="0"/>
              <a:t>Form</a:t>
            </a:r>
            <a:r>
              <a:rPr lang="ja-JP" altLang="en-US" smtClean="0"/>
              <a:t>のデータなどに対して、データベースアクセスを必要としない検査をします。</a:t>
            </a:r>
            <a:endParaRPr lang="en-US" altLang="ja-JP" smtClean="0"/>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10</a:t>
            </a:fld>
            <a:endParaRPr kumimoji="1" lang="ja-JP" altLang="en-US"/>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設計</a:t>
            </a:r>
            <a:r>
              <a:rPr lang="en-US" altLang="ja-JP" smtClean="0"/>
              <a:t>(1:</a:t>
            </a:r>
            <a:r>
              <a:rPr lang="ja-JP" altLang="en-US" smtClean="0"/>
              <a:t>責務分割</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Service</a:t>
            </a:r>
          </a:p>
          <a:p>
            <a:pPr lvl="1"/>
            <a:r>
              <a:rPr lang="en-US" altLang="ja-JP" smtClean="0"/>
              <a:t>Facade</a:t>
            </a:r>
          </a:p>
          <a:p>
            <a:pPr lvl="2"/>
            <a:r>
              <a:rPr lang="en-US" altLang="ja-JP" smtClean="0"/>
              <a:t>EventHandler</a:t>
            </a:r>
            <a:r>
              <a:rPr lang="ja-JP" altLang="en-US" smtClean="0"/>
              <a:t>から</a:t>
            </a:r>
            <a:r>
              <a:rPr kumimoji="1" lang="en-US" altLang="ja-JP" smtClean="0"/>
              <a:t>Flow</a:t>
            </a:r>
            <a:r>
              <a:rPr kumimoji="1" lang="ja-JP" altLang="en-US" smtClean="0"/>
              <a:t>に制御を移譲する為の文字通りの窓口です。</a:t>
            </a:r>
            <a:endParaRPr kumimoji="1" lang="en-US" altLang="ja-JP" smtClean="0"/>
          </a:p>
          <a:p>
            <a:pPr lvl="3"/>
            <a:r>
              <a:rPr lang="en-US" altLang="ja-JP" smtClean="0"/>
              <a:t>cfneo-rule:Flow</a:t>
            </a:r>
            <a:r>
              <a:rPr lang="ja-JP" altLang="en-US" smtClean="0"/>
              <a:t>に対して</a:t>
            </a:r>
            <a:r>
              <a:rPr lang="en-US" altLang="ja-JP" smtClean="0"/>
              <a:t>Transaction</a:t>
            </a:r>
            <a:r>
              <a:rPr lang="ja-JP" altLang="en-US" smtClean="0"/>
              <a:t>をかけたい場合は、ここで実装します。</a:t>
            </a:r>
            <a:endParaRPr kumimoji="1" lang="en-US" altLang="ja-JP" smtClean="0"/>
          </a:p>
          <a:p>
            <a:pPr lvl="1"/>
            <a:r>
              <a:rPr kumimoji="1" lang="en-US" altLang="ja-JP" smtClean="0"/>
              <a:t>Flow</a:t>
            </a:r>
          </a:p>
          <a:p>
            <a:pPr lvl="2"/>
            <a:r>
              <a:rPr lang="en-US" altLang="ja-JP" smtClean="0"/>
              <a:t>Process</a:t>
            </a:r>
            <a:r>
              <a:rPr lang="ja-JP" altLang="en-US" smtClean="0"/>
              <a:t>の実行順序を定義します。</a:t>
            </a:r>
            <a:endParaRPr lang="en-US" altLang="ja-JP" smtClean="0"/>
          </a:p>
          <a:p>
            <a:pPr lvl="2"/>
            <a:r>
              <a:rPr kumimoji="1" lang="ja-JP" altLang="en-US" smtClean="0"/>
              <a:t>全ての処理は</a:t>
            </a:r>
            <a:r>
              <a:rPr kumimoji="1" lang="en-US" altLang="ja-JP" smtClean="0"/>
              <a:t>Process</a:t>
            </a:r>
            <a:r>
              <a:rPr kumimoji="1" lang="ja-JP" altLang="en-US" smtClean="0"/>
              <a:t>で実装し、ここには実装しません。</a:t>
            </a:r>
            <a:endParaRPr kumimoji="1" lang="en-US" altLang="ja-JP" smtClean="0"/>
          </a:p>
          <a:p>
            <a:pPr lvl="3"/>
            <a:r>
              <a:rPr lang="en-US" altLang="ja-JP" smtClean="0"/>
              <a:t>cfneo-rule:</a:t>
            </a:r>
            <a:r>
              <a:rPr lang="ja-JP" altLang="en-US" smtClean="0"/>
              <a:t>分岐の為の条件は、</a:t>
            </a:r>
            <a:r>
              <a:rPr lang="en-US" altLang="ja-JP" smtClean="0"/>
              <a:t>Process</a:t>
            </a:r>
            <a:r>
              <a:rPr lang="ja-JP" altLang="en-US" smtClean="0"/>
              <a:t>の戻り値で行います。</a:t>
            </a:r>
            <a:endParaRPr kumimoji="1" lang="en-US" altLang="ja-JP" smtClean="0"/>
          </a:p>
          <a:p>
            <a:pPr lvl="1"/>
            <a:r>
              <a:rPr kumimoji="1" lang="en-US" altLang="ja-JP" smtClean="0"/>
              <a:t>Process</a:t>
            </a:r>
          </a:p>
          <a:p>
            <a:pPr lvl="2"/>
            <a:r>
              <a:rPr lang="ja-JP" altLang="en-US" smtClean="0"/>
              <a:t>具体的な処理を実装します。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11</a:t>
            </a:fld>
            <a:endParaRPr kumimoji="1" lang="ja-JP" altLang="en-US"/>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 name="フローチャート : 代替処理 99"/>
          <p:cNvSpPr/>
          <p:nvPr/>
        </p:nvSpPr>
        <p:spPr>
          <a:xfrm>
            <a:off x="5867408" y="3500438"/>
            <a:ext cx="1857388" cy="428628"/>
          </a:xfrm>
          <a:prstGeom prst="flowChartAlternateProcess">
            <a:avLst/>
          </a:prstGeom>
          <a:gradFill>
            <a:gsLst>
              <a:gs pos="0">
                <a:schemeClr val="dk1">
                  <a:tint val="15000"/>
                  <a:satMod val="250000"/>
                  <a:alpha val="30000"/>
                </a:schemeClr>
              </a:gs>
              <a:gs pos="49000">
                <a:schemeClr val="dk1">
                  <a:tint val="50000"/>
                  <a:satMod val="200000"/>
                </a:schemeClr>
              </a:gs>
              <a:gs pos="49100">
                <a:schemeClr val="dk1">
                  <a:tint val="64000"/>
                  <a:satMod val="160000"/>
                </a:schemeClr>
              </a:gs>
              <a:gs pos="92000">
                <a:schemeClr val="dk1">
                  <a:tint val="50000"/>
                  <a:satMod val="200000"/>
                </a:schemeClr>
              </a:gs>
              <a:gs pos="100000">
                <a:schemeClr val="dk1">
                  <a:tint val="43000"/>
                  <a:satMod val="190000"/>
                </a:schemeClr>
              </a:gs>
            </a:gsLst>
          </a:gradFill>
          <a:ln/>
          <a:scene3d>
            <a:camera prst="perspectiveAbove"/>
            <a:lightRig rig="threePt" dir="t"/>
          </a:scene3d>
        </p:spPr>
        <p:style>
          <a:lnRef idx="1">
            <a:schemeClr val="dk1"/>
          </a:lnRef>
          <a:fillRef idx="2">
            <a:schemeClr val="dk1"/>
          </a:fillRef>
          <a:effectRef idx="1">
            <a:schemeClr val="dk1"/>
          </a:effectRef>
          <a:fontRef idx="minor">
            <a:schemeClr val="dk1"/>
          </a:fontRef>
        </p:style>
        <p:txBody>
          <a:bodyPr rtlCol="0" anchor="ctr"/>
          <a:lstStyle/>
          <a:p>
            <a:pPr algn="ctr"/>
            <a:r>
              <a:rPr kumimoji="1" lang="en-US" altLang="ja-JP" smtClean="0">
                <a:solidFill>
                  <a:schemeClr val="tx1"/>
                </a:solidFill>
              </a:rPr>
              <a:t>Flow</a:t>
            </a:r>
            <a:endParaRPr kumimoji="1" lang="ja-JP" altLang="en-US">
              <a:solidFill>
                <a:schemeClr val="tx1"/>
              </a:solidFill>
            </a:endParaRPr>
          </a:p>
        </p:txBody>
      </p:sp>
      <p:sp>
        <p:nvSpPr>
          <p:cNvPr id="99" name="フローチャート : 代替処理 98"/>
          <p:cNvSpPr/>
          <p:nvPr/>
        </p:nvSpPr>
        <p:spPr>
          <a:xfrm>
            <a:off x="5715008" y="3214686"/>
            <a:ext cx="1857388" cy="428628"/>
          </a:xfrm>
          <a:prstGeom prst="flowChartAlternateProcess">
            <a:avLst/>
          </a:prstGeom>
          <a:gradFill>
            <a:gsLst>
              <a:gs pos="0">
                <a:schemeClr val="dk1">
                  <a:tint val="15000"/>
                  <a:satMod val="250000"/>
                  <a:alpha val="30000"/>
                </a:schemeClr>
              </a:gs>
              <a:gs pos="49000">
                <a:schemeClr val="dk1">
                  <a:tint val="50000"/>
                  <a:satMod val="200000"/>
                </a:schemeClr>
              </a:gs>
              <a:gs pos="49100">
                <a:schemeClr val="dk1">
                  <a:tint val="64000"/>
                  <a:satMod val="160000"/>
                </a:schemeClr>
              </a:gs>
              <a:gs pos="92000">
                <a:schemeClr val="dk1">
                  <a:tint val="50000"/>
                  <a:satMod val="200000"/>
                </a:schemeClr>
              </a:gs>
              <a:gs pos="100000">
                <a:schemeClr val="dk1">
                  <a:tint val="43000"/>
                  <a:satMod val="190000"/>
                </a:schemeClr>
              </a:gs>
            </a:gsLst>
          </a:gradFill>
          <a:ln/>
          <a:scene3d>
            <a:camera prst="perspectiveAbove"/>
            <a:lightRig rig="threePt" dir="t"/>
          </a:scene3d>
        </p:spPr>
        <p:style>
          <a:lnRef idx="1">
            <a:schemeClr val="dk1"/>
          </a:lnRef>
          <a:fillRef idx="2">
            <a:schemeClr val="dk1"/>
          </a:fillRef>
          <a:effectRef idx="1">
            <a:schemeClr val="dk1"/>
          </a:effectRef>
          <a:fontRef idx="minor">
            <a:schemeClr val="dk1"/>
          </a:fontRef>
        </p:style>
        <p:txBody>
          <a:bodyPr rtlCol="0" anchor="ctr"/>
          <a:lstStyle/>
          <a:p>
            <a:pPr algn="ctr"/>
            <a:r>
              <a:rPr kumimoji="1" lang="en-US" altLang="ja-JP" smtClean="0">
                <a:solidFill>
                  <a:schemeClr val="tx1"/>
                </a:solidFill>
              </a:rPr>
              <a:t>Flow</a:t>
            </a:r>
            <a:endParaRPr kumimoji="1" lang="ja-JP" altLang="en-US">
              <a:solidFill>
                <a:schemeClr val="tx1"/>
              </a:solidFill>
            </a:endParaRPr>
          </a:p>
        </p:txBody>
      </p:sp>
      <p:sp>
        <p:nvSpPr>
          <p:cNvPr id="98" name="フローチャート : 代替処理 97"/>
          <p:cNvSpPr/>
          <p:nvPr/>
        </p:nvSpPr>
        <p:spPr>
          <a:xfrm>
            <a:off x="5357818" y="2928934"/>
            <a:ext cx="1857388" cy="428628"/>
          </a:xfrm>
          <a:prstGeom prst="flowChartAlternateProcess">
            <a:avLst/>
          </a:prstGeom>
          <a:gradFill>
            <a:gsLst>
              <a:gs pos="0">
                <a:schemeClr val="dk1">
                  <a:tint val="15000"/>
                  <a:satMod val="250000"/>
                  <a:alpha val="30000"/>
                </a:schemeClr>
              </a:gs>
              <a:gs pos="49000">
                <a:schemeClr val="dk1">
                  <a:tint val="50000"/>
                  <a:satMod val="200000"/>
                </a:schemeClr>
              </a:gs>
              <a:gs pos="49100">
                <a:schemeClr val="dk1">
                  <a:tint val="64000"/>
                  <a:satMod val="160000"/>
                </a:schemeClr>
              </a:gs>
              <a:gs pos="92000">
                <a:schemeClr val="dk1">
                  <a:tint val="50000"/>
                  <a:satMod val="200000"/>
                </a:schemeClr>
              </a:gs>
              <a:gs pos="100000">
                <a:schemeClr val="dk1">
                  <a:tint val="43000"/>
                  <a:satMod val="190000"/>
                </a:schemeClr>
              </a:gs>
            </a:gsLst>
          </a:gradFill>
          <a:ln/>
          <a:scene3d>
            <a:camera prst="perspectiveAbove"/>
            <a:lightRig rig="threePt" dir="t"/>
          </a:scene3d>
        </p:spPr>
        <p:style>
          <a:lnRef idx="1">
            <a:schemeClr val="dk1"/>
          </a:lnRef>
          <a:fillRef idx="2">
            <a:schemeClr val="dk1"/>
          </a:fillRef>
          <a:effectRef idx="1">
            <a:schemeClr val="dk1"/>
          </a:effectRef>
          <a:fontRef idx="minor">
            <a:schemeClr val="dk1"/>
          </a:fontRef>
        </p:style>
        <p:txBody>
          <a:bodyPr rtlCol="0" anchor="ctr"/>
          <a:lstStyle/>
          <a:p>
            <a:pPr algn="ctr"/>
            <a:r>
              <a:rPr kumimoji="1" lang="en-US" altLang="ja-JP" smtClean="0">
                <a:solidFill>
                  <a:schemeClr val="tx1"/>
                </a:solidFill>
              </a:rPr>
              <a:t>Flow</a:t>
            </a:r>
            <a:endParaRPr kumimoji="1" lang="ja-JP" altLang="en-US">
              <a:solidFill>
                <a:schemeClr val="tx1"/>
              </a:solidFill>
            </a:endParaRPr>
          </a:p>
        </p:txBody>
      </p:sp>
      <p:sp>
        <p:nvSpPr>
          <p:cNvPr id="2" name="タイトル 1"/>
          <p:cNvSpPr>
            <a:spLocks noGrp="1"/>
          </p:cNvSpPr>
          <p:nvPr>
            <p:ph type="title"/>
          </p:nvPr>
        </p:nvSpPr>
        <p:spPr/>
        <p:txBody>
          <a:bodyPr/>
          <a:lstStyle/>
          <a:p>
            <a:r>
              <a:rPr lang="ja-JP" altLang="en-US" smtClean="0"/>
              <a:t>設計</a:t>
            </a:r>
            <a:r>
              <a:rPr lang="en-US" altLang="ja-JP" smtClean="0"/>
              <a:t>(1:</a:t>
            </a:r>
            <a:r>
              <a:rPr lang="ja-JP" altLang="en-US" smtClean="0"/>
              <a:t>責務分割</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lang="en-US" altLang="ja-JP" smtClean="0"/>
              <a:t>Service</a:t>
            </a:r>
            <a:r>
              <a:rPr lang="ja-JP" altLang="en-US" smtClean="0"/>
              <a:t>レイヤの設計イメージ</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12</a:t>
            </a:fld>
            <a:endParaRPr kumimoji="1" lang="ja-JP" altLang="en-US"/>
          </a:p>
        </p:txBody>
      </p:sp>
      <p:sp>
        <p:nvSpPr>
          <p:cNvPr id="6" name="円/楕円 5"/>
          <p:cNvSpPr/>
          <p:nvPr/>
        </p:nvSpPr>
        <p:spPr>
          <a:xfrm>
            <a:off x="1428728" y="2571744"/>
            <a:ext cx="1285884" cy="428628"/>
          </a:xfrm>
          <a:prstGeom prst="ellipse">
            <a:avLst/>
          </a:prstGeom>
        </p:spPr>
        <p:style>
          <a:lnRef idx="3">
            <a:schemeClr val="lt1"/>
          </a:lnRef>
          <a:fillRef idx="1">
            <a:schemeClr val="accent6"/>
          </a:fillRef>
          <a:effectRef idx="1">
            <a:schemeClr val="accent6"/>
          </a:effectRef>
          <a:fontRef idx="minor">
            <a:schemeClr val="lt1"/>
          </a:fontRef>
        </p:style>
        <p:txBody>
          <a:bodyPr rtlCol="0" anchor="ctr"/>
          <a:lstStyle/>
          <a:p>
            <a:pPr algn="ctr"/>
            <a:r>
              <a:rPr kumimoji="1" lang="en-US" altLang="ja-JP" sz="1600" smtClean="0"/>
              <a:t>START</a:t>
            </a:r>
            <a:endParaRPr kumimoji="1" lang="ja-JP" altLang="en-US" sz="1600"/>
          </a:p>
        </p:txBody>
      </p:sp>
      <p:sp>
        <p:nvSpPr>
          <p:cNvPr id="7" name="フローチャート : 判断 6"/>
          <p:cNvSpPr/>
          <p:nvPr/>
        </p:nvSpPr>
        <p:spPr>
          <a:xfrm>
            <a:off x="1428728" y="3929066"/>
            <a:ext cx="1285884" cy="612648"/>
          </a:xfrm>
          <a:prstGeom prst="flowChartDecision">
            <a:avLst/>
          </a:prstGeom>
        </p:spPr>
        <p:style>
          <a:lnRef idx="3">
            <a:schemeClr val="lt1"/>
          </a:lnRef>
          <a:fillRef idx="1">
            <a:schemeClr val="accent6"/>
          </a:fillRef>
          <a:effectRef idx="1">
            <a:schemeClr val="accent6"/>
          </a:effectRef>
          <a:fontRef idx="minor">
            <a:schemeClr val="lt1"/>
          </a:fontRef>
        </p:style>
        <p:txBody>
          <a:bodyPr rtlCol="0" anchor="ctr"/>
          <a:lstStyle/>
          <a:p>
            <a:pPr algn="ctr"/>
            <a:r>
              <a:rPr kumimoji="1" lang="ja-JP" altLang="en-US" sz="1600" smtClean="0"/>
              <a:t>分岐</a:t>
            </a:r>
            <a:endParaRPr kumimoji="1" lang="ja-JP" altLang="en-US" sz="1600"/>
          </a:p>
        </p:txBody>
      </p:sp>
      <p:sp>
        <p:nvSpPr>
          <p:cNvPr id="8" name="フローチャート: 処理 7"/>
          <p:cNvSpPr/>
          <p:nvPr/>
        </p:nvSpPr>
        <p:spPr>
          <a:xfrm>
            <a:off x="1294024" y="3286124"/>
            <a:ext cx="1563464" cy="357190"/>
          </a:xfrm>
          <a:prstGeom prst="flowChartProcess">
            <a:avLst/>
          </a:prstGeom>
        </p:spPr>
        <p:style>
          <a:lnRef idx="3">
            <a:schemeClr val="lt1"/>
          </a:lnRef>
          <a:fillRef idx="1">
            <a:schemeClr val="accent6"/>
          </a:fillRef>
          <a:effectRef idx="1">
            <a:schemeClr val="accent6"/>
          </a:effectRef>
          <a:fontRef idx="minor">
            <a:schemeClr val="lt1"/>
          </a:fontRef>
        </p:style>
        <p:txBody>
          <a:bodyPr rtlCol="0" anchor="ctr"/>
          <a:lstStyle/>
          <a:p>
            <a:pPr algn="ctr"/>
            <a:r>
              <a:rPr kumimoji="1" lang="ja-JP" altLang="en-US" sz="1600" smtClean="0"/>
              <a:t>処理</a:t>
            </a:r>
            <a:r>
              <a:rPr kumimoji="1" lang="en-US" altLang="ja-JP" sz="1600" smtClean="0"/>
              <a:t>1</a:t>
            </a:r>
            <a:endParaRPr kumimoji="1" lang="ja-JP" altLang="en-US" sz="1600"/>
          </a:p>
        </p:txBody>
      </p:sp>
      <p:sp>
        <p:nvSpPr>
          <p:cNvPr id="9" name="フローチャート: 処理 8"/>
          <p:cNvSpPr/>
          <p:nvPr/>
        </p:nvSpPr>
        <p:spPr>
          <a:xfrm>
            <a:off x="2357422" y="5072074"/>
            <a:ext cx="1175658" cy="357190"/>
          </a:xfrm>
          <a:prstGeom prst="flowChartProcess">
            <a:avLst/>
          </a:prstGeom>
        </p:spPr>
        <p:style>
          <a:lnRef idx="3">
            <a:schemeClr val="lt1"/>
          </a:lnRef>
          <a:fillRef idx="1">
            <a:schemeClr val="accent6"/>
          </a:fillRef>
          <a:effectRef idx="1">
            <a:schemeClr val="accent6"/>
          </a:effectRef>
          <a:fontRef idx="minor">
            <a:schemeClr val="lt1"/>
          </a:fontRef>
        </p:style>
        <p:txBody>
          <a:bodyPr rtlCol="0" anchor="ctr"/>
          <a:lstStyle/>
          <a:p>
            <a:pPr algn="ctr"/>
            <a:r>
              <a:rPr kumimoji="1" lang="ja-JP" altLang="en-US" sz="1600" smtClean="0"/>
              <a:t>処理</a:t>
            </a:r>
            <a:r>
              <a:rPr kumimoji="1" lang="en-US" altLang="ja-JP" sz="1600" smtClean="0"/>
              <a:t>3</a:t>
            </a:r>
            <a:endParaRPr kumimoji="1" lang="ja-JP" altLang="en-US" sz="1600"/>
          </a:p>
        </p:txBody>
      </p:sp>
      <p:sp>
        <p:nvSpPr>
          <p:cNvPr id="10" name="フローチャート: 処理 9"/>
          <p:cNvSpPr/>
          <p:nvPr/>
        </p:nvSpPr>
        <p:spPr>
          <a:xfrm>
            <a:off x="642910" y="4714884"/>
            <a:ext cx="1175658" cy="357190"/>
          </a:xfrm>
          <a:prstGeom prst="flowChartProcess">
            <a:avLst/>
          </a:prstGeom>
        </p:spPr>
        <p:style>
          <a:lnRef idx="3">
            <a:schemeClr val="lt1"/>
          </a:lnRef>
          <a:fillRef idx="1">
            <a:schemeClr val="accent6"/>
          </a:fillRef>
          <a:effectRef idx="1">
            <a:schemeClr val="accent6"/>
          </a:effectRef>
          <a:fontRef idx="minor">
            <a:schemeClr val="lt1"/>
          </a:fontRef>
        </p:style>
        <p:txBody>
          <a:bodyPr rtlCol="0" anchor="ctr"/>
          <a:lstStyle/>
          <a:p>
            <a:pPr algn="ctr"/>
            <a:r>
              <a:rPr kumimoji="1" lang="ja-JP" altLang="en-US" sz="1600" smtClean="0"/>
              <a:t>処理</a:t>
            </a:r>
            <a:r>
              <a:rPr kumimoji="1" lang="en-US" altLang="ja-JP" sz="1600" smtClean="0"/>
              <a:t>2</a:t>
            </a:r>
            <a:endParaRPr kumimoji="1" lang="ja-JP" altLang="en-US" sz="1600"/>
          </a:p>
        </p:txBody>
      </p:sp>
      <p:cxnSp>
        <p:nvCxnSpPr>
          <p:cNvPr id="31" name="直線矢印コネクタ 30"/>
          <p:cNvCxnSpPr>
            <a:stCxn id="6" idx="4"/>
            <a:endCxn id="8" idx="0"/>
          </p:cNvCxnSpPr>
          <p:nvPr/>
        </p:nvCxnSpPr>
        <p:spPr>
          <a:xfrm rot="16200000" flipH="1">
            <a:off x="1930837" y="3141205"/>
            <a:ext cx="285752" cy="4086"/>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2" name="直線矢印コネクタ 31"/>
          <p:cNvCxnSpPr>
            <a:stCxn id="8" idx="2"/>
            <a:endCxn id="7" idx="0"/>
          </p:cNvCxnSpPr>
          <p:nvPr/>
        </p:nvCxnSpPr>
        <p:spPr>
          <a:xfrm rot="5400000">
            <a:off x="1930837" y="3784147"/>
            <a:ext cx="285752" cy="4086"/>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37" name="カギ線コネクタ 36"/>
          <p:cNvCxnSpPr>
            <a:stCxn id="7" idx="1"/>
            <a:endCxn id="10" idx="0"/>
          </p:cNvCxnSpPr>
          <p:nvPr/>
        </p:nvCxnSpPr>
        <p:spPr>
          <a:xfrm rot="10800000" flipV="1">
            <a:off x="1230740" y="4235390"/>
            <a:ext cx="197989" cy="479494"/>
          </a:xfrm>
          <a:prstGeom prst="bentConnector2">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41" name="カギ線コネクタ 36"/>
          <p:cNvCxnSpPr>
            <a:stCxn id="7" idx="3"/>
            <a:endCxn id="9" idx="0"/>
          </p:cNvCxnSpPr>
          <p:nvPr/>
        </p:nvCxnSpPr>
        <p:spPr>
          <a:xfrm>
            <a:off x="2714612" y="4235390"/>
            <a:ext cx="230639" cy="836684"/>
          </a:xfrm>
          <a:prstGeom prst="bentConnector2">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46" name="円/楕円 45"/>
          <p:cNvSpPr/>
          <p:nvPr/>
        </p:nvSpPr>
        <p:spPr>
          <a:xfrm>
            <a:off x="1428728" y="5715016"/>
            <a:ext cx="1285884" cy="428628"/>
          </a:xfrm>
          <a:prstGeom prst="ellipse">
            <a:avLst/>
          </a:prstGeom>
        </p:spPr>
        <p:style>
          <a:lnRef idx="3">
            <a:schemeClr val="lt1"/>
          </a:lnRef>
          <a:fillRef idx="1">
            <a:schemeClr val="accent6"/>
          </a:fillRef>
          <a:effectRef idx="1">
            <a:schemeClr val="accent6"/>
          </a:effectRef>
          <a:fontRef idx="minor">
            <a:schemeClr val="lt1"/>
          </a:fontRef>
        </p:style>
        <p:txBody>
          <a:bodyPr rtlCol="0" anchor="ctr"/>
          <a:lstStyle/>
          <a:p>
            <a:pPr algn="ctr"/>
            <a:r>
              <a:rPr kumimoji="1" lang="en-US" altLang="ja-JP" sz="1600" smtClean="0"/>
              <a:t>START</a:t>
            </a:r>
            <a:endParaRPr kumimoji="1" lang="ja-JP" altLang="en-US" sz="1600"/>
          </a:p>
        </p:txBody>
      </p:sp>
      <p:cxnSp>
        <p:nvCxnSpPr>
          <p:cNvPr id="47" name="カギ線コネクタ 36"/>
          <p:cNvCxnSpPr>
            <a:stCxn id="9" idx="2"/>
            <a:endCxn id="46" idx="0"/>
          </p:cNvCxnSpPr>
          <p:nvPr/>
        </p:nvCxnSpPr>
        <p:spPr>
          <a:xfrm rot="5400000">
            <a:off x="2365585" y="5135350"/>
            <a:ext cx="285752" cy="873581"/>
          </a:xfrm>
          <a:prstGeom prst="bentConnector3">
            <a:avLst>
              <a:gd name="adj1" fmla="val 50000"/>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50" name="カギ線コネクタ 36"/>
          <p:cNvCxnSpPr>
            <a:stCxn id="10" idx="2"/>
            <a:endCxn id="46" idx="0"/>
          </p:cNvCxnSpPr>
          <p:nvPr/>
        </p:nvCxnSpPr>
        <p:spPr>
          <a:xfrm rot="16200000" flipH="1">
            <a:off x="1329733" y="4973079"/>
            <a:ext cx="642942" cy="840931"/>
          </a:xfrm>
          <a:prstGeom prst="bentConnector3">
            <a:avLst>
              <a:gd name="adj1" fmla="val 50000"/>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54" name="フローチャート : 代替処理 53"/>
          <p:cNvSpPr/>
          <p:nvPr/>
        </p:nvSpPr>
        <p:spPr>
          <a:xfrm>
            <a:off x="3929058" y="3357562"/>
            <a:ext cx="1857388" cy="428628"/>
          </a:xfrm>
          <a:prstGeom prst="flowChartAlternateProcess">
            <a:avLst/>
          </a:prstGeom>
          <a:gradFill>
            <a:gsLst>
              <a:gs pos="0">
                <a:srgbClr val="FFFF00"/>
              </a:gs>
              <a:gs pos="49000">
                <a:srgbClr val="FFD757"/>
              </a:gs>
              <a:gs pos="49100">
                <a:srgbClr val="FFC000"/>
              </a:gs>
              <a:gs pos="92000">
                <a:srgbClr val="FF9900"/>
              </a:gs>
              <a:gs pos="100000">
                <a:srgbClr val="FFFF00"/>
              </a:gs>
            </a:gsLst>
            <a:lin ang="5400000" scaled="1"/>
          </a:gradFill>
          <a:ln w="12700">
            <a:solidFill>
              <a:schemeClr val="tx1"/>
            </a:solidFill>
          </a:ln>
        </p:spPr>
        <p:style>
          <a:lnRef idx="0">
            <a:schemeClr val="accent2"/>
          </a:lnRef>
          <a:fillRef idx="3">
            <a:schemeClr val="accent2"/>
          </a:fillRef>
          <a:effectRef idx="3">
            <a:schemeClr val="accent2"/>
          </a:effectRef>
          <a:fontRef idx="minor">
            <a:schemeClr val="lt1"/>
          </a:fontRef>
        </p:style>
        <p:txBody>
          <a:bodyPr rtlCol="0" anchor="ctr"/>
          <a:lstStyle/>
          <a:p>
            <a:pPr algn="ctr"/>
            <a:r>
              <a:rPr kumimoji="1" lang="en-US" altLang="ja-JP" smtClean="0">
                <a:solidFill>
                  <a:schemeClr val="tx1"/>
                </a:solidFill>
              </a:rPr>
              <a:t>Process(1)</a:t>
            </a:r>
            <a:endParaRPr kumimoji="1" lang="ja-JP" altLang="en-US">
              <a:solidFill>
                <a:schemeClr val="tx1"/>
              </a:solidFill>
            </a:endParaRPr>
          </a:p>
        </p:txBody>
      </p:sp>
      <p:sp>
        <p:nvSpPr>
          <p:cNvPr id="56" name="フローチャート : 代替処理 55"/>
          <p:cNvSpPr/>
          <p:nvPr/>
        </p:nvSpPr>
        <p:spPr>
          <a:xfrm>
            <a:off x="3929058" y="4000504"/>
            <a:ext cx="1857388" cy="428628"/>
          </a:xfrm>
          <a:prstGeom prst="flowChartAlternateProcess">
            <a:avLst/>
          </a:prstGeom>
          <a:gradFill>
            <a:gsLst>
              <a:gs pos="0">
                <a:srgbClr val="FFFF00"/>
              </a:gs>
              <a:gs pos="49000">
                <a:srgbClr val="FFD757"/>
              </a:gs>
              <a:gs pos="49100">
                <a:srgbClr val="FFC000"/>
              </a:gs>
              <a:gs pos="92000">
                <a:srgbClr val="FF9900"/>
              </a:gs>
              <a:gs pos="100000">
                <a:srgbClr val="FFFF00"/>
              </a:gs>
            </a:gsLst>
            <a:lin ang="5400000" scaled="1"/>
          </a:gradFill>
          <a:ln w="12700">
            <a:solidFill>
              <a:schemeClr val="tx1"/>
            </a:solidFill>
          </a:ln>
        </p:spPr>
        <p:style>
          <a:lnRef idx="0">
            <a:schemeClr val="accent2"/>
          </a:lnRef>
          <a:fillRef idx="3">
            <a:schemeClr val="accent2"/>
          </a:fillRef>
          <a:effectRef idx="3">
            <a:schemeClr val="accent2"/>
          </a:effectRef>
          <a:fontRef idx="minor">
            <a:schemeClr val="lt1"/>
          </a:fontRef>
        </p:style>
        <p:txBody>
          <a:bodyPr rtlCol="0" anchor="ctr"/>
          <a:lstStyle/>
          <a:p>
            <a:pPr algn="ctr"/>
            <a:r>
              <a:rPr kumimoji="1" lang="en-US" altLang="ja-JP" smtClean="0">
                <a:solidFill>
                  <a:schemeClr val="tx1"/>
                </a:solidFill>
              </a:rPr>
              <a:t>Process(2)</a:t>
            </a:r>
            <a:endParaRPr kumimoji="1" lang="ja-JP" altLang="en-US">
              <a:solidFill>
                <a:schemeClr val="tx1"/>
              </a:solidFill>
            </a:endParaRPr>
          </a:p>
        </p:txBody>
      </p:sp>
      <p:sp>
        <p:nvSpPr>
          <p:cNvPr id="57" name="フローチャート : 代替処理 56"/>
          <p:cNvSpPr/>
          <p:nvPr/>
        </p:nvSpPr>
        <p:spPr>
          <a:xfrm>
            <a:off x="3929058" y="4643446"/>
            <a:ext cx="1857388" cy="428628"/>
          </a:xfrm>
          <a:prstGeom prst="flowChartAlternateProcess">
            <a:avLst/>
          </a:prstGeom>
          <a:gradFill>
            <a:gsLst>
              <a:gs pos="0">
                <a:srgbClr val="FFFF00"/>
              </a:gs>
              <a:gs pos="49000">
                <a:srgbClr val="FFD757"/>
              </a:gs>
              <a:gs pos="49100">
                <a:srgbClr val="FFC000"/>
              </a:gs>
              <a:gs pos="92000">
                <a:srgbClr val="FF9900"/>
              </a:gs>
              <a:gs pos="100000">
                <a:srgbClr val="FFFF00"/>
              </a:gs>
            </a:gsLst>
            <a:lin ang="5400000" scaled="1"/>
          </a:gradFill>
          <a:ln w="12700">
            <a:solidFill>
              <a:schemeClr val="tx1"/>
            </a:solidFill>
          </a:ln>
        </p:spPr>
        <p:style>
          <a:lnRef idx="0">
            <a:schemeClr val="accent2"/>
          </a:lnRef>
          <a:fillRef idx="3">
            <a:schemeClr val="accent2"/>
          </a:fillRef>
          <a:effectRef idx="3">
            <a:schemeClr val="accent2"/>
          </a:effectRef>
          <a:fontRef idx="minor">
            <a:schemeClr val="lt1"/>
          </a:fontRef>
        </p:style>
        <p:txBody>
          <a:bodyPr rtlCol="0" anchor="ctr"/>
          <a:lstStyle/>
          <a:p>
            <a:pPr algn="ctr"/>
            <a:r>
              <a:rPr kumimoji="1" lang="en-US" altLang="ja-JP" smtClean="0">
                <a:solidFill>
                  <a:schemeClr val="tx1"/>
                </a:solidFill>
              </a:rPr>
              <a:t>Process(3)</a:t>
            </a:r>
            <a:endParaRPr kumimoji="1" lang="ja-JP" altLang="en-US">
              <a:solidFill>
                <a:schemeClr val="tx1"/>
              </a:solidFill>
            </a:endParaRPr>
          </a:p>
        </p:txBody>
      </p:sp>
      <p:sp>
        <p:nvSpPr>
          <p:cNvPr id="58" name="フローチャート : 代替処理 57"/>
          <p:cNvSpPr/>
          <p:nvPr/>
        </p:nvSpPr>
        <p:spPr>
          <a:xfrm>
            <a:off x="3929058" y="5286388"/>
            <a:ext cx="1857388" cy="428628"/>
          </a:xfrm>
          <a:prstGeom prst="flowChartAlternateProcess">
            <a:avLst/>
          </a:prstGeom>
          <a:gradFill>
            <a:gsLst>
              <a:gs pos="0">
                <a:srgbClr val="FFFF00"/>
              </a:gs>
              <a:gs pos="49000">
                <a:srgbClr val="FFD757"/>
              </a:gs>
              <a:gs pos="49100">
                <a:srgbClr val="FFC000"/>
              </a:gs>
              <a:gs pos="92000">
                <a:srgbClr val="FF9900"/>
              </a:gs>
              <a:gs pos="100000">
                <a:srgbClr val="FFFF00"/>
              </a:gs>
            </a:gsLst>
            <a:lin ang="5400000" scaled="1"/>
          </a:gradFill>
          <a:ln w="12700">
            <a:solidFill>
              <a:schemeClr val="tx1"/>
            </a:solidFill>
          </a:ln>
        </p:spPr>
        <p:style>
          <a:lnRef idx="0">
            <a:schemeClr val="accent2"/>
          </a:lnRef>
          <a:fillRef idx="3">
            <a:schemeClr val="accent2"/>
          </a:fillRef>
          <a:effectRef idx="3">
            <a:schemeClr val="accent2"/>
          </a:effectRef>
          <a:fontRef idx="minor">
            <a:schemeClr val="lt1"/>
          </a:fontRef>
        </p:style>
        <p:txBody>
          <a:bodyPr rtlCol="0" anchor="ctr"/>
          <a:lstStyle/>
          <a:p>
            <a:pPr algn="ctr"/>
            <a:r>
              <a:rPr kumimoji="1" lang="en-US" altLang="ja-JP" smtClean="0">
                <a:solidFill>
                  <a:schemeClr val="tx1"/>
                </a:solidFill>
              </a:rPr>
              <a:t>Process(4)</a:t>
            </a:r>
            <a:endParaRPr kumimoji="1" lang="ja-JP" altLang="en-US">
              <a:solidFill>
                <a:schemeClr val="tx1"/>
              </a:solidFill>
            </a:endParaRPr>
          </a:p>
        </p:txBody>
      </p:sp>
      <p:cxnSp>
        <p:nvCxnSpPr>
          <p:cNvPr id="60" name="直線矢印コネクタ 59"/>
          <p:cNvCxnSpPr>
            <a:stCxn id="8" idx="3"/>
            <a:endCxn id="54" idx="1"/>
          </p:cNvCxnSpPr>
          <p:nvPr/>
        </p:nvCxnSpPr>
        <p:spPr>
          <a:xfrm>
            <a:off x="2857488" y="3464719"/>
            <a:ext cx="1071570" cy="107157"/>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sp>
        <p:nvSpPr>
          <p:cNvPr id="61" name="フローチャート : 代替処理 60"/>
          <p:cNvSpPr/>
          <p:nvPr/>
        </p:nvSpPr>
        <p:spPr>
          <a:xfrm>
            <a:off x="5143504" y="2643182"/>
            <a:ext cx="1857388" cy="428628"/>
          </a:xfrm>
          <a:prstGeom prst="flowChartAlternateProcess">
            <a:avLst/>
          </a:prstGeom>
          <a:gradFill>
            <a:gsLst>
              <a:gs pos="0">
                <a:srgbClr val="00FFCC"/>
              </a:gs>
              <a:gs pos="49000">
                <a:srgbClr val="00B0F0"/>
              </a:gs>
              <a:gs pos="49100">
                <a:srgbClr val="66CCFF"/>
              </a:gs>
              <a:gs pos="92000">
                <a:srgbClr val="0070C0"/>
              </a:gs>
              <a:gs pos="100000">
                <a:srgbClr val="002060"/>
              </a:gs>
            </a:gsLst>
            <a:lin ang="5400000" scaled="1"/>
          </a:gradFill>
          <a:ln w="12700">
            <a:solidFill>
              <a:schemeClr val="tx1"/>
            </a:solidFill>
          </a:ln>
          <a:scene3d>
            <a:camera prst="perspectiveAbove"/>
            <a:lightRig rig="contrasting" dir="t">
              <a:rot lat="0" lon="0" rev="1500000"/>
            </a:lightRig>
          </a:scene3d>
          <a:sp3d extrusionH="127000" prstMaterial="powder">
            <a:bevelT w="50800" h="63500"/>
          </a:sp3d>
        </p:spPr>
        <p:style>
          <a:lnRef idx="0">
            <a:schemeClr val="accent2"/>
          </a:lnRef>
          <a:fillRef idx="3">
            <a:schemeClr val="accent2"/>
          </a:fillRef>
          <a:effectRef idx="3">
            <a:schemeClr val="accent2"/>
          </a:effectRef>
          <a:fontRef idx="minor">
            <a:schemeClr val="lt1"/>
          </a:fontRef>
        </p:style>
        <p:txBody>
          <a:bodyPr rtlCol="0" anchor="ctr"/>
          <a:lstStyle/>
          <a:p>
            <a:pPr algn="ctr"/>
            <a:r>
              <a:rPr kumimoji="1" lang="en-US" altLang="ja-JP" smtClean="0">
                <a:solidFill>
                  <a:schemeClr val="tx1"/>
                </a:solidFill>
              </a:rPr>
              <a:t>Flow</a:t>
            </a:r>
            <a:endParaRPr kumimoji="1" lang="ja-JP" altLang="en-US">
              <a:solidFill>
                <a:schemeClr val="tx1"/>
              </a:solidFill>
            </a:endParaRPr>
          </a:p>
        </p:txBody>
      </p:sp>
      <p:cxnSp>
        <p:nvCxnSpPr>
          <p:cNvPr id="64" name="直線矢印コネクタ 63"/>
          <p:cNvCxnSpPr>
            <a:stCxn id="6" idx="6"/>
            <a:endCxn id="61" idx="1"/>
          </p:cNvCxnSpPr>
          <p:nvPr/>
        </p:nvCxnSpPr>
        <p:spPr>
          <a:xfrm>
            <a:off x="2714612" y="2786058"/>
            <a:ext cx="2428892" cy="71438"/>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cxnSp>
        <p:nvCxnSpPr>
          <p:cNvPr id="72" name="直線矢印コネクタ 71"/>
          <p:cNvCxnSpPr>
            <a:stCxn id="7" idx="3"/>
            <a:endCxn id="56" idx="1"/>
          </p:cNvCxnSpPr>
          <p:nvPr/>
        </p:nvCxnSpPr>
        <p:spPr>
          <a:xfrm flipV="1">
            <a:off x="2714612" y="4214818"/>
            <a:ext cx="1214446" cy="20572"/>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cxnSp>
        <p:nvCxnSpPr>
          <p:cNvPr id="75" name="直線矢印コネクタ 74"/>
          <p:cNvCxnSpPr>
            <a:stCxn id="10" idx="3"/>
            <a:endCxn id="57" idx="1"/>
          </p:cNvCxnSpPr>
          <p:nvPr/>
        </p:nvCxnSpPr>
        <p:spPr>
          <a:xfrm flipV="1">
            <a:off x="1818568" y="4857760"/>
            <a:ext cx="2110490" cy="35719"/>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cxnSp>
        <p:nvCxnSpPr>
          <p:cNvPr id="80" name="直線矢印コネクタ 79"/>
          <p:cNvCxnSpPr>
            <a:stCxn id="9" idx="3"/>
            <a:endCxn id="58" idx="1"/>
          </p:cNvCxnSpPr>
          <p:nvPr/>
        </p:nvCxnSpPr>
        <p:spPr>
          <a:xfrm>
            <a:off x="3533080" y="5250669"/>
            <a:ext cx="395978" cy="250033"/>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sp>
        <p:nvSpPr>
          <p:cNvPr id="86" name="フローチャート : 代替処理 85"/>
          <p:cNvSpPr/>
          <p:nvPr/>
        </p:nvSpPr>
        <p:spPr>
          <a:xfrm>
            <a:off x="5429256" y="1928802"/>
            <a:ext cx="1857388" cy="428628"/>
          </a:xfrm>
          <a:prstGeom prst="flowChartAlternateProcess">
            <a:avLst/>
          </a:prstGeom>
          <a:gradFill>
            <a:gsLst>
              <a:gs pos="0">
                <a:srgbClr val="00FFCC"/>
              </a:gs>
              <a:gs pos="49000">
                <a:srgbClr val="00FF00"/>
              </a:gs>
              <a:gs pos="49100">
                <a:srgbClr val="00CC00"/>
              </a:gs>
              <a:gs pos="92000">
                <a:srgbClr val="00B050"/>
              </a:gs>
              <a:gs pos="100000">
                <a:srgbClr val="006600"/>
              </a:gs>
            </a:gsLst>
            <a:lin ang="5400000" scaled="1"/>
          </a:gradFill>
          <a:ln w="12700">
            <a:solidFill>
              <a:schemeClr val="tx1"/>
            </a:solidFill>
          </a:ln>
          <a:scene3d>
            <a:camera prst="perspectiveRelaxedModerately"/>
            <a:lightRig rig="contrasting" dir="t">
              <a:rot lat="0" lon="0" rev="1500000"/>
            </a:lightRig>
          </a:scene3d>
          <a:sp3d extrusionH="127000" prstMaterial="powder">
            <a:bevelT w="50800" h="63500"/>
          </a:sp3d>
        </p:spPr>
        <p:style>
          <a:lnRef idx="0">
            <a:schemeClr val="accent2"/>
          </a:lnRef>
          <a:fillRef idx="3">
            <a:schemeClr val="accent2"/>
          </a:fillRef>
          <a:effectRef idx="3">
            <a:schemeClr val="accent2"/>
          </a:effectRef>
          <a:fontRef idx="minor">
            <a:schemeClr val="lt1"/>
          </a:fontRef>
        </p:style>
        <p:txBody>
          <a:bodyPr rtlCol="0" anchor="ctr"/>
          <a:lstStyle/>
          <a:p>
            <a:pPr algn="ctr"/>
            <a:r>
              <a:rPr kumimoji="1" lang="en-US" altLang="ja-JP" smtClean="0">
                <a:solidFill>
                  <a:schemeClr val="tx1"/>
                </a:solidFill>
              </a:rPr>
              <a:t>Facade</a:t>
            </a:r>
            <a:endParaRPr kumimoji="1" lang="ja-JP" altLang="en-US">
              <a:solidFill>
                <a:schemeClr val="tx1"/>
              </a:solidFill>
            </a:endParaRPr>
          </a:p>
        </p:txBody>
      </p:sp>
      <p:cxnSp>
        <p:nvCxnSpPr>
          <p:cNvPr id="90" name="図形 89"/>
          <p:cNvCxnSpPr>
            <a:stCxn id="61" idx="2"/>
            <a:endCxn id="54" idx="3"/>
          </p:cNvCxnSpPr>
          <p:nvPr/>
        </p:nvCxnSpPr>
        <p:spPr>
          <a:xfrm rot="5400000">
            <a:off x="5679289" y="3178967"/>
            <a:ext cx="500066" cy="285752"/>
          </a:xfrm>
          <a:prstGeom prst="bentConnector2">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4" name="図形 93"/>
          <p:cNvCxnSpPr>
            <a:stCxn id="61" idx="2"/>
            <a:endCxn id="56" idx="3"/>
          </p:cNvCxnSpPr>
          <p:nvPr/>
        </p:nvCxnSpPr>
        <p:spPr>
          <a:xfrm rot="5400000">
            <a:off x="5357818" y="3500438"/>
            <a:ext cx="1143008" cy="285752"/>
          </a:xfrm>
          <a:prstGeom prst="bentConnector2">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01" name="図形 100"/>
          <p:cNvCxnSpPr>
            <a:stCxn id="61" idx="2"/>
            <a:endCxn id="57" idx="3"/>
          </p:cNvCxnSpPr>
          <p:nvPr/>
        </p:nvCxnSpPr>
        <p:spPr>
          <a:xfrm rot="5400000">
            <a:off x="5036347" y="3821909"/>
            <a:ext cx="1785950" cy="285752"/>
          </a:xfrm>
          <a:prstGeom prst="bentConnector2">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04" name="図形 103"/>
          <p:cNvCxnSpPr>
            <a:stCxn id="61" idx="2"/>
            <a:endCxn id="58" idx="3"/>
          </p:cNvCxnSpPr>
          <p:nvPr/>
        </p:nvCxnSpPr>
        <p:spPr>
          <a:xfrm rot="5400000">
            <a:off x="4714876" y="4143380"/>
            <a:ext cx="2428892" cy="285752"/>
          </a:xfrm>
          <a:prstGeom prst="bentConnector2">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08" name="図形 87"/>
          <p:cNvCxnSpPr>
            <a:stCxn id="86" idx="3"/>
            <a:endCxn id="98" idx="3"/>
          </p:cNvCxnSpPr>
          <p:nvPr/>
        </p:nvCxnSpPr>
        <p:spPr>
          <a:xfrm flipH="1">
            <a:off x="7215206" y="2143116"/>
            <a:ext cx="71438" cy="1000132"/>
          </a:xfrm>
          <a:prstGeom prst="bentConnector3">
            <a:avLst>
              <a:gd name="adj1" fmla="val -319998"/>
            </a:avLst>
          </a:prstGeom>
          <a:ln w="38100">
            <a:solidFill>
              <a:schemeClr val="bg1">
                <a:lumMod val="8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111" name="図形 87"/>
          <p:cNvCxnSpPr>
            <a:stCxn id="86" idx="3"/>
            <a:endCxn id="99" idx="3"/>
          </p:cNvCxnSpPr>
          <p:nvPr/>
        </p:nvCxnSpPr>
        <p:spPr>
          <a:xfrm>
            <a:off x="7286644" y="2143116"/>
            <a:ext cx="285752" cy="1285884"/>
          </a:xfrm>
          <a:prstGeom prst="bentConnector3">
            <a:avLst>
              <a:gd name="adj1" fmla="val 179999"/>
            </a:avLst>
          </a:prstGeom>
          <a:ln w="38100">
            <a:solidFill>
              <a:schemeClr val="bg1">
                <a:lumMod val="8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112" name="図形 87"/>
          <p:cNvCxnSpPr>
            <a:stCxn id="86" idx="3"/>
            <a:endCxn id="100" idx="3"/>
          </p:cNvCxnSpPr>
          <p:nvPr/>
        </p:nvCxnSpPr>
        <p:spPr>
          <a:xfrm>
            <a:off x="7286644" y="2143116"/>
            <a:ext cx="438152" cy="1571636"/>
          </a:xfrm>
          <a:prstGeom prst="bentConnector3">
            <a:avLst>
              <a:gd name="adj1" fmla="val 152174"/>
            </a:avLst>
          </a:prstGeom>
          <a:ln w="38100">
            <a:solidFill>
              <a:schemeClr val="bg1">
                <a:lumMod val="8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88" name="図形 87"/>
          <p:cNvCxnSpPr>
            <a:stCxn id="86" idx="3"/>
            <a:endCxn id="61" idx="3"/>
          </p:cNvCxnSpPr>
          <p:nvPr/>
        </p:nvCxnSpPr>
        <p:spPr>
          <a:xfrm flipH="1">
            <a:off x="7000892" y="2143116"/>
            <a:ext cx="285752" cy="714380"/>
          </a:xfrm>
          <a:prstGeom prst="bentConnector3">
            <a:avLst>
              <a:gd name="adj1" fmla="val -79999"/>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設計</a:t>
            </a:r>
            <a:r>
              <a:rPr lang="en-US" altLang="ja-JP" smtClean="0"/>
              <a:t>(1:</a:t>
            </a:r>
            <a:r>
              <a:rPr lang="ja-JP" altLang="en-US" smtClean="0"/>
              <a:t>責務分割</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Persistence</a:t>
            </a:r>
          </a:p>
          <a:p>
            <a:pPr lvl="1"/>
            <a:r>
              <a:rPr lang="en-US" altLang="ja-JP" smtClean="0"/>
              <a:t>LedgerDao</a:t>
            </a:r>
          </a:p>
          <a:p>
            <a:pPr lvl="2"/>
            <a:r>
              <a:rPr lang="ja-JP" altLang="en-US" smtClean="0"/>
              <a:t>画面表示用の</a:t>
            </a:r>
            <a:r>
              <a:rPr lang="en-US" altLang="ja-JP" smtClean="0"/>
              <a:t>Join</a:t>
            </a:r>
            <a:r>
              <a:rPr lang="ja-JP" altLang="en-US" smtClean="0"/>
              <a:t>されたクエリを実装します。</a:t>
            </a:r>
            <a:endParaRPr lang="en-US" altLang="ja-JP" smtClean="0"/>
          </a:p>
          <a:p>
            <a:pPr lvl="3"/>
            <a:r>
              <a:rPr lang="en-US" altLang="ja-JP" smtClean="0"/>
              <a:t>cfneo-rule:</a:t>
            </a:r>
            <a:r>
              <a:rPr lang="ja-JP" altLang="en-US" smtClean="0"/>
              <a:t>画面表示用のクエリ以外以外は実装しません。</a:t>
            </a:r>
            <a:endParaRPr lang="en-US" altLang="ja-JP" smtClean="0"/>
          </a:p>
          <a:p>
            <a:pPr lvl="1"/>
            <a:r>
              <a:rPr kumimoji="1" lang="en-US" altLang="ja-JP" smtClean="0"/>
              <a:t>Dao</a:t>
            </a:r>
          </a:p>
          <a:p>
            <a:pPr lvl="2"/>
            <a:r>
              <a:rPr lang="en-US" altLang="ja-JP" smtClean="0"/>
              <a:t>CRUD</a:t>
            </a:r>
            <a:r>
              <a:rPr lang="ja-JP" altLang="en-US" smtClean="0"/>
              <a:t>パターンの</a:t>
            </a:r>
            <a:r>
              <a:rPr lang="en-US" altLang="ja-JP" smtClean="0"/>
              <a:t>SQL</a:t>
            </a:r>
            <a:r>
              <a:rPr lang="ja-JP" altLang="en-US" smtClean="0"/>
              <a:t>を実装します。</a:t>
            </a:r>
            <a:endParaRPr lang="en-US" altLang="ja-JP" smtClean="0"/>
          </a:p>
          <a:p>
            <a:pPr lvl="3"/>
            <a:r>
              <a:rPr lang="en-US" altLang="ja-JP" smtClean="0"/>
              <a:t>cfneo-Rule:</a:t>
            </a:r>
            <a:r>
              <a:rPr kumimoji="1" lang="en-US" altLang="ja-JP" smtClean="0"/>
              <a:t>Transaction</a:t>
            </a:r>
            <a:r>
              <a:rPr kumimoji="1" lang="ja-JP" altLang="en-US" smtClean="0"/>
              <a:t>は原則としてここでは実装しません。</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13</a:t>
            </a:fld>
            <a:endParaRPr kumimoji="1" lang="ja-JP" altLang="en-US"/>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smtClean="0"/>
              <a:t>設計</a:t>
            </a:r>
            <a:r>
              <a:rPr lang="en-US" altLang="ja-JP" smtClean="0"/>
              <a:t/>
            </a:r>
            <a:br>
              <a:rPr lang="en-US" altLang="ja-JP" smtClean="0"/>
            </a:br>
            <a:r>
              <a:rPr lang="en-US" altLang="ja-JP" smtClean="0"/>
              <a:t>(2:</a:t>
            </a:r>
            <a:r>
              <a:rPr lang="ja-JP" altLang="en-US" smtClean="0"/>
              <a:t>モジュールのインターフェイス</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Screen/EventHandler</a:t>
            </a:r>
          </a:p>
          <a:p>
            <a:pPr lvl="1"/>
            <a:r>
              <a:rPr lang="en-US" altLang="ja-JP" smtClean="0"/>
              <a:t>Screen</a:t>
            </a:r>
            <a:r>
              <a:rPr lang="ja-JP" altLang="en-US" smtClean="0"/>
              <a:t>から</a:t>
            </a:r>
            <a:r>
              <a:rPr lang="en-US" altLang="ja-JP" smtClean="0"/>
              <a:t>EventHandler</a:t>
            </a:r>
            <a:r>
              <a:rPr lang="ja-JP" altLang="en-US" smtClean="0"/>
              <a:t>を使用するには、インターフェイスは、</a:t>
            </a:r>
            <a:r>
              <a:rPr lang="en-US" altLang="ja-JP" smtClean="0"/>
              <a:t>HTTP-METHOD</a:t>
            </a:r>
            <a:r>
              <a:rPr lang="ja-JP" altLang="en-US" smtClean="0"/>
              <a:t>の</a:t>
            </a:r>
            <a:r>
              <a:rPr lang="en-US" altLang="ja-JP" smtClean="0"/>
              <a:t>get</a:t>
            </a:r>
            <a:r>
              <a:rPr lang="ja-JP" altLang="en-US" smtClean="0"/>
              <a:t>または</a:t>
            </a:r>
            <a:r>
              <a:rPr lang="en-US" altLang="ja-JP" smtClean="0"/>
              <a:t>post</a:t>
            </a:r>
            <a:r>
              <a:rPr lang="ja-JP" altLang="en-US" smtClean="0"/>
              <a:t>を使用します。</a:t>
            </a:r>
            <a:endParaRPr lang="en-US" altLang="ja-JP" smtClean="0"/>
          </a:p>
          <a:p>
            <a:pPr lvl="1"/>
            <a:r>
              <a:rPr lang="en-US" altLang="ja-JP" smtClean="0"/>
              <a:t>EventHandler</a:t>
            </a:r>
            <a:r>
              <a:rPr lang="ja-JP" altLang="en-US" smtClean="0"/>
              <a:t>から</a:t>
            </a:r>
            <a:r>
              <a:rPr lang="en-US" altLang="ja-JP" smtClean="0"/>
              <a:t>Screen</a:t>
            </a:r>
            <a:r>
              <a:rPr lang="ja-JP" altLang="en-US" smtClean="0"/>
              <a:t>を出力をする場合は、</a:t>
            </a:r>
            <a:r>
              <a:rPr lang="en-US" altLang="ja-JP" smtClean="0"/>
              <a:t>cfinclude</a:t>
            </a:r>
            <a:r>
              <a:rPr lang="ja-JP" altLang="en-US" smtClean="0"/>
              <a:t>または</a:t>
            </a:r>
            <a:r>
              <a:rPr lang="en-US" altLang="ja-JP" smtClean="0"/>
              <a:t>cflocation</a:t>
            </a:r>
            <a:r>
              <a:rPr lang="ja-JP" altLang="en-US" smtClean="0"/>
              <a:t>を使用します。</a:t>
            </a:r>
            <a:endParaRPr lang="en-US" altLang="ja-JP" smtClean="0"/>
          </a:p>
          <a:p>
            <a:pPr lvl="2"/>
            <a:r>
              <a:rPr lang="en-US" altLang="ja-JP" smtClean="0"/>
              <a:t>cfneo-rule:cfinclude</a:t>
            </a:r>
            <a:r>
              <a:rPr lang="ja-JP" altLang="en-US" smtClean="0"/>
              <a:t>を使用すると、</a:t>
            </a:r>
            <a:r>
              <a:rPr lang="en-US" altLang="ja-JP" smtClean="0"/>
              <a:t>URL</a:t>
            </a:r>
            <a:r>
              <a:rPr lang="ja-JP" altLang="en-US" smtClean="0"/>
              <a:t>が一定しなくなる為、非推奨です。</a:t>
            </a:r>
            <a:endParaRPr lang="en-US" altLang="ja-JP" smtClean="0"/>
          </a:p>
          <a:p>
            <a:pPr lvl="3"/>
            <a:r>
              <a:rPr lang="en-US" altLang="ja-JP" smtClean="0"/>
              <a:t>cfneo</a:t>
            </a:r>
            <a:r>
              <a:rPr lang="ja-JP" altLang="en-US" smtClean="0"/>
              <a:t>では、一時的に</a:t>
            </a:r>
            <a:r>
              <a:rPr lang="en-US" altLang="ja-JP" smtClean="0"/>
              <a:t>Session</a:t>
            </a:r>
            <a:r>
              <a:rPr lang="ja-JP" altLang="en-US" smtClean="0"/>
              <a:t>を利用する事でデータの受け渡しをサポートする</a:t>
            </a:r>
            <a:r>
              <a:rPr lang="en-US" altLang="ja-JP" smtClean="0"/>
              <a:t>setValue</a:t>
            </a:r>
            <a:r>
              <a:rPr lang="ja-JP" altLang="en-US" smtClean="0"/>
              <a:t>、</a:t>
            </a:r>
            <a:r>
              <a:rPr lang="en-US" altLang="ja-JP" smtClean="0"/>
              <a:t>getValue</a:t>
            </a:r>
            <a:r>
              <a:rPr lang="ja-JP" altLang="en-US" smtClean="0"/>
              <a:t>、</a:t>
            </a:r>
            <a:r>
              <a:rPr lang="en-US" altLang="ja-JP" smtClean="0"/>
              <a:t>isExistValue</a:t>
            </a:r>
            <a:r>
              <a:rPr lang="ja-JP" altLang="en-US" smtClean="0"/>
              <a:t>が提供されています。</a:t>
            </a:r>
            <a:endParaRPr lang="en-US" altLang="ja-JP" smtClean="0"/>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14</a:t>
            </a:fld>
            <a:endParaRPr kumimoji="1" lang="ja-JP" altLang="en-US"/>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smtClean="0"/>
              <a:t>設計</a:t>
            </a:r>
            <a:r>
              <a:rPr lang="en-US" altLang="ja-JP" smtClean="0"/>
              <a:t/>
            </a:r>
            <a:br>
              <a:rPr lang="en-US" altLang="ja-JP" smtClean="0"/>
            </a:br>
            <a:r>
              <a:rPr lang="en-US" altLang="ja-JP" smtClean="0"/>
              <a:t>(2:</a:t>
            </a:r>
            <a:r>
              <a:rPr lang="ja-JP" altLang="en-US" smtClean="0"/>
              <a:t>モジュールのインターフェイス</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EventHandler/InputValidator</a:t>
            </a:r>
          </a:p>
          <a:p>
            <a:pPr lvl="1"/>
            <a:r>
              <a:rPr kumimoji="1" lang="en-US" altLang="ja-JP" smtClean="0"/>
              <a:t>EventHandler</a:t>
            </a:r>
            <a:r>
              <a:rPr kumimoji="1" lang="ja-JP" altLang="en-US" smtClean="0"/>
              <a:t>から</a:t>
            </a:r>
            <a:r>
              <a:rPr kumimoji="1" lang="en-US" altLang="ja-JP" smtClean="0"/>
              <a:t>InputValidator</a:t>
            </a:r>
            <a:r>
              <a:rPr kumimoji="1" lang="ja-JP" altLang="en-US" smtClean="0"/>
              <a:t>は</a:t>
            </a:r>
            <a:r>
              <a:rPr kumimoji="1" lang="en-US" altLang="ja-JP" smtClean="0"/>
              <a:t>CFML</a:t>
            </a:r>
            <a:r>
              <a:rPr kumimoji="1" lang="ja-JP" altLang="en-US" smtClean="0"/>
              <a:t>または</a:t>
            </a:r>
            <a:r>
              <a:rPr kumimoji="1" lang="en-US" altLang="ja-JP" smtClean="0"/>
              <a:t>ActionScript</a:t>
            </a:r>
            <a:r>
              <a:rPr kumimoji="1" lang="ja-JP" altLang="en-US" smtClean="0"/>
              <a:t>による</a:t>
            </a:r>
            <a:r>
              <a:rPr kumimoji="1" lang="en-US" altLang="ja-JP" smtClean="0"/>
              <a:t>Invoke</a:t>
            </a:r>
            <a:r>
              <a:rPr kumimoji="1" lang="ja-JP" altLang="en-US" smtClean="0"/>
              <a:t>を行います。</a:t>
            </a:r>
            <a:endParaRPr kumimoji="1" lang="en-US" altLang="ja-JP" smtClean="0"/>
          </a:p>
          <a:p>
            <a:pPr lvl="2"/>
            <a:r>
              <a:rPr kumimoji="1" lang="en-US" altLang="ja-JP" smtClean="0"/>
              <a:t>InputValidator</a:t>
            </a:r>
            <a:r>
              <a:rPr kumimoji="1" lang="ja-JP" altLang="en-US" smtClean="0"/>
              <a:t>の</a:t>
            </a:r>
            <a:r>
              <a:rPr kumimoji="1" lang="en-US" altLang="ja-JP" smtClean="0"/>
              <a:t>public</a:t>
            </a:r>
            <a:r>
              <a:rPr kumimoji="1" lang="ja-JP" altLang="en-US" smtClean="0"/>
              <a:t>メソッドは、</a:t>
            </a:r>
            <a:r>
              <a:rPr kumimoji="1" lang="en-US" altLang="ja-JP" smtClean="0"/>
              <a:t>validate</a:t>
            </a:r>
            <a:r>
              <a:rPr kumimoji="1" lang="ja-JP" altLang="en-US" smtClean="0"/>
              <a:t>の</a:t>
            </a:r>
            <a:r>
              <a:rPr kumimoji="1" lang="en-US" altLang="ja-JP" smtClean="0"/>
              <a:t>1</a:t>
            </a:r>
            <a:r>
              <a:rPr kumimoji="1" lang="ja-JP" altLang="en-US" smtClean="0"/>
              <a:t>種類のみ、引数は検査したいものを指定します。</a:t>
            </a:r>
            <a:endParaRPr kumimoji="1" lang="en-US" altLang="ja-JP" smtClean="0"/>
          </a:p>
          <a:p>
            <a:pPr lvl="3"/>
            <a:r>
              <a:rPr lang="ja-JP" altLang="en-US" smtClean="0"/>
              <a:t>審査したいものは、</a:t>
            </a:r>
            <a:r>
              <a:rPr lang="en-US" altLang="ja-JP" smtClean="0"/>
              <a:t>URLScope</a:t>
            </a:r>
            <a:r>
              <a:rPr lang="ja-JP" altLang="en-US" smtClean="0"/>
              <a:t>、</a:t>
            </a:r>
            <a:r>
              <a:rPr lang="en-US" altLang="ja-JP" smtClean="0"/>
              <a:t>FormScope</a:t>
            </a:r>
            <a:r>
              <a:rPr lang="ja-JP" altLang="en-US" smtClean="0"/>
              <a:t>、</a:t>
            </a:r>
            <a:r>
              <a:rPr lang="en-US" altLang="ja-JP" smtClean="0"/>
              <a:t>Session</a:t>
            </a:r>
            <a:r>
              <a:rPr lang="ja-JP" altLang="en-US" smtClean="0"/>
              <a:t>にストレージされたデータとなります。</a:t>
            </a:r>
            <a:endParaRPr lang="en-US" altLang="ja-JP" smtClean="0"/>
          </a:p>
          <a:p>
            <a:pPr lvl="3"/>
            <a:r>
              <a:rPr kumimoji="1" lang="ja-JP" altLang="en-US" smtClean="0"/>
              <a:t>データベース・アクセスを要するチェックをここに実装するのは推奨できません。</a:t>
            </a:r>
            <a:endParaRPr kumimoji="1" lang="en-US" altLang="ja-JP" smtClean="0"/>
          </a:p>
          <a:p>
            <a:pPr lvl="1"/>
            <a:r>
              <a:rPr kumimoji="1" lang="en-US" altLang="ja-JP" smtClean="0"/>
              <a:t>InputValidator</a:t>
            </a:r>
            <a:r>
              <a:rPr lang="ja-JP" altLang="en-US" smtClean="0"/>
              <a:t>は</a:t>
            </a:r>
            <a:r>
              <a:rPr lang="en-US" altLang="ja-JP" smtClean="0"/>
              <a:t>void</a:t>
            </a:r>
            <a:r>
              <a:rPr lang="ja-JP" altLang="en-US" smtClean="0"/>
              <a:t>で実装されます。</a:t>
            </a:r>
            <a:endParaRPr lang="en-US" altLang="ja-JP" smtClean="0"/>
          </a:p>
          <a:p>
            <a:pPr lvl="2"/>
            <a:r>
              <a:rPr kumimoji="1" lang="ja-JP" altLang="en-US" smtClean="0"/>
              <a:t>入力審査結果でメッセージを出し分けたい場合は、例外オブジェクトを用います。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15</a:t>
            </a:fld>
            <a:endParaRPr kumimoji="1" lang="ja-JP" altLang="en-US"/>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smtClean="0"/>
              <a:t>設計</a:t>
            </a:r>
            <a:r>
              <a:rPr lang="en-US" altLang="ja-JP" smtClean="0"/>
              <a:t/>
            </a:r>
            <a:br>
              <a:rPr lang="en-US" altLang="ja-JP" smtClean="0"/>
            </a:br>
            <a:r>
              <a:rPr lang="en-US" altLang="ja-JP" smtClean="0"/>
              <a:t>(2:</a:t>
            </a:r>
            <a:r>
              <a:rPr lang="ja-JP" altLang="en-US" smtClean="0"/>
              <a:t>モジュールのインターフェイス</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EventHandler/Facade</a:t>
            </a:r>
          </a:p>
          <a:p>
            <a:pPr lvl="1"/>
            <a:r>
              <a:rPr lang="en-US" altLang="ja-JP" smtClean="0"/>
              <a:t>EventHandler</a:t>
            </a:r>
            <a:r>
              <a:rPr lang="ja-JP" altLang="en-US" smtClean="0"/>
              <a:t>から</a:t>
            </a:r>
            <a:r>
              <a:rPr lang="en-US" altLang="ja-JP" smtClean="0"/>
              <a:t>Facade</a:t>
            </a:r>
            <a:r>
              <a:rPr lang="ja-JP" altLang="en-US" smtClean="0"/>
              <a:t>は、</a:t>
            </a:r>
            <a:r>
              <a:rPr lang="en-US" altLang="ja-JP" smtClean="0"/>
              <a:t> CFML</a:t>
            </a:r>
            <a:r>
              <a:rPr lang="ja-JP" altLang="en-US" smtClean="0"/>
              <a:t>または</a:t>
            </a:r>
            <a:r>
              <a:rPr lang="en-US" altLang="ja-JP" smtClean="0"/>
              <a:t>ActionScript</a:t>
            </a:r>
            <a:r>
              <a:rPr lang="ja-JP" altLang="en-US" smtClean="0"/>
              <a:t>による</a:t>
            </a:r>
            <a:r>
              <a:rPr lang="en-US" altLang="ja-JP" smtClean="0"/>
              <a:t>Invoke</a:t>
            </a:r>
            <a:r>
              <a:rPr lang="ja-JP" altLang="en-US" smtClean="0"/>
              <a:t>を行います。</a:t>
            </a:r>
            <a:endParaRPr lang="en-US" altLang="ja-JP" smtClean="0"/>
          </a:p>
          <a:p>
            <a:pPr lvl="2"/>
            <a:r>
              <a:rPr lang="en-US" altLang="ja-JP" smtClean="0"/>
              <a:t>Facade</a:t>
            </a:r>
            <a:r>
              <a:rPr lang="ja-JP" altLang="en-US" smtClean="0"/>
              <a:t>から例外が返される場合は、</a:t>
            </a:r>
            <a:r>
              <a:rPr lang="en-US" altLang="ja-JP" smtClean="0"/>
              <a:t>InputValidator</a:t>
            </a:r>
            <a:r>
              <a:rPr lang="ja-JP" altLang="en-US" smtClean="0"/>
              <a:t>と同様に</a:t>
            </a:r>
            <a:r>
              <a:rPr lang="en-US" altLang="ja-JP" smtClean="0"/>
              <a:t>EventHandler</a:t>
            </a:r>
            <a:r>
              <a:rPr lang="ja-JP" altLang="en-US" smtClean="0"/>
              <a:t>で</a:t>
            </a:r>
            <a:r>
              <a:rPr lang="en-US" altLang="ja-JP" smtClean="0"/>
              <a:t>catch</a:t>
            </a:r>
            <a:r>
              <a:rPr lang="ja-JP" altLang="en-US" smtClean="0"/>
              <a:t>を行います。</a:t>
            </a:r>
            <a:endParaRPr lang="en-US" altLang="ja-JP" smtClean="0"/>
          </a:p>
          <a:p>
            <a:pPr lvl="1"/>
            <a:r>
              <a:rPr kumimoji="1" lang="en-US" altLang="ja-JP" smtClean="0"/>
              <a:t>Facade</a:t>
            </a:r>
            <a:r>
              <a:rPr lang="ja-JP" altLang="en-US" smtClean="0"/>
              <a:t>の提供するメソッドは、</a:t>
            </a:r>
            <a:r>
              <a:rPr lang="en-US" altLang="ja-JP" smtClean="0"/>
              <a:t>Flow</a:t>
            </a:r>
            <a:r>
              <a:rPr lang="ja-JP" altLang="en-US" smtClean="0"/>
              <a:t>のインターフェイスと基本的に同じものにします。</a:t>
            </a:r>
            <a:endParaRPr lang="en-US" altLang="ja-JP" smtClean="0"/>
          </a:p>
          <a:p>
            <a:pPr lvl="2"/>
            <a:r>
              <a:rPr kumimoji="1" lang="ja-JP" altLang="en-US" smtClean="0"/>
              <a:t>いくつかの</a:t>
            </a:r>
            <a:r>
              <a:rPr kumimoji="1" lang="en-US" altLang="ja-JP" smtClean="0"/>
              <a:t>Flow</a:t>
            </a:r>
            <a:r>
              <a:rPr kumimoji="1" lang="ja-JP" altLang="en-US" smtClean="0"/>
              <a:t>を束ねる場合、</a:t>
            </a:r>
            <a:r>
              <a:rPr kumimoji="1" lang="en-US" altLang="ja-JP" smtClean="0"/>
              <a:t>Flow</a:t>
            </a:r>
            <a:r>
              <a:rPr kumimoji="1" lang="ja-JP" altLang="en-US" smtClean="0"/>
              <a:t>のコンポーネント名をベースにするなどで対応します。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16</a:t>
            </a:fld>
            <a:endParaRPr kumimoji="1" lang="ja-JP" altLang="en-US"/>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smtClean="0"/>
              <a:t>設計</a:t>
            </a:r>
            <a:r>
              <a:rPr lang="en-US" altLang="ja-JP" smtClean="0"/>
              <a:t/>
            </a:r>
            <a:br>
              <a:rPr lang="en-US" altLang="ja-JP" smtClean="0"/>
            </a:br>
            <a:r>
              <a:rPr lang="en-US" altLang="ja-JP" smtClean="0"/>
              <a:t>(2:</a:t>
            </a:r>
            <a:r>
              <a:rPr lang="ja-JP" altLang="en-US" smtClean="0"/>
              <a:t>モジュールのインターフェイス</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Facade/Flow</a:t>
            </a:r>
          </a:p>
          <a:p>
            <a:pPr lvl="1"/>
            <a:r>
              <a:rPr lang="en-US" altLang="ja-JP" smtClean="0"/>
              <a:t>Facade</a:t>
            </a:r>
            <a:r>
              <a:rPr lang="ja-JP" altLang="en-US" smtClean="0"/>
              <a:t>から</a:t>
            </a:r>
            <a:r>
              <a:rPr lang="en-US" altLang="ja-JP" smtClean="0"/>
              <a:t>Flow</a:t>
            </a:r>
            <a:r>
              <a:rPr lang="ja-JP" altLang="en-US" smtClean="0"/>
              <a:t>は、</a:t>
            </a:r>
            <a:r>
              <a:rPr lang="en-US" altLang="ja-JP" smtClean="0"/>
              <a:t>CFML</a:t>
            </a:r>
            <a:r>
              <a:rPr lang="ja-JP" altLang="en-US" smtClean="0"/>
              <a:t>または</a:t>
            </a:r>
            <a:r>
              <a:rPr lang="en-US" altLang="ja-JP" smtClean="0"/>
              <a:t>ActionScript</a:t>
            </a:r>
            <a:r>
              <a:rPr lang="ja-JP" altLang="en-US" smtClean="0"/>
              <a:t>による</a:t>
            </a:r>
            <a:r>
              <a:rPr lang="en-US" altLang="ja-JP" smtClean="0"/>
              <a:t>Invoke</a:t>
            </a:r>
            <a:r>
              <a:rPr lang="ja-JP" altLang="en-US" smtClean="0"/>
              <a:t>を行います。</a:t>
            </a:r>
            <a:endParaRPr lang="en-US" altLang="ja-JP" smtClean="0"/>
          </a:p>
          <a:p>
            <a:pPr lvl="2"/>
            <a:r>
              <a:rPr kumimoji="1" lang="ja-JP" altLang="en-US" smtClean="0"/>
              <a:t>その際、</a:t>
            </a:r>
            <a:r>
              <a:rPr kumimoji="1" lang="en-US" altLang="ja-JP" smtClean="0"/>
              <a:t>Flow</a:t>
            </a:r>
            <a:r>
              <a:rPr kumimoji="1" lang="ja-JP" altLang="en-US" smtClean="0"/>
              <a:t>から先で</a:t>
            </a:r>
            <a:r>
              <a:rPr kumimoji="1" lang="en-US" altLang="ja-JP" smtClean="0"/>
              <a:t>Transaction</a:t>
            </a:r>
            <a:r>
              <a:rPr kumimoji="1" lang="ja-JP" altLang="en-US" smtClean="0"/>
              <a:t>を貼らずに済むよう、</a:t>
            </a:r>
            <a:r>
              <a:rPr kumimoji="1" lang="en-US" altLang="ja-JP" smtClean="0"/>
              <a:t>Flow</a:t>
            </a:r>
            <a:r>
              <a:rPr kumimoji="1" lang="ja-JP" altLang="en-US" smtClean="0"/>
              <a:t>の</a:t>
            </a:r>
            <a:r>
              <a:rPr kumimoji="1" lang="en-US" altLang="ja-JP" smtClean="0"/>
              <a:t>Invoke</a:t>
            </a:r>
            <a:r>
              <a:rPr kumimoji="1" lang="ja-JP" altLang="en-US" smtClean="0"/>
              <a:t>を</a:t>
            </a:r>
            <a:r>
              <a:rPr kumimoji="1" lang="en-US" altLang="ja-JP" smtClean="0"/>
              <a:t>cftransaction</a:t>
            </a:r>
            <a:r>
              <a:rPr kumimoji="1" lang="ja-JP" altLang="en-US" smtClean="0"/>
              <a:t>で囲みます。</a:t>
            </a:r>
            <a:endParaRPr kumimoji="1" lang="en-US" altLang="ja-JP" smtClean="0"/>
          </a:p>
          <a:p>
            <a:pPr lvl="1"/>
            <a:r>
              <a:rPr kumimoji="1" lang="ja-JP" altLang="en-US" smtClean="0"/>
              <a:t>原則として、</a:t>
            </a:r>
            <a:r>
              <a:rPr kumimoji="1" lang="en-US" altLang="ja-JP" smtClean="0"/>
              <a:t>Facade</a:t>
            </a:r>
            <a:r>
              <a:rPr kumimoji="1" lang="ja-JP" altLang="en-US" smtClean="0"/>
              <a:t>の</a:t>
            </a:r>
            <a:r>
              <a:rPr kumimoji="1" lang="en-US" altLang="ja-JP" smtClean="0"/>
              <a:t>1</a:t>
            </a:r>
            <a:r>
              <a:rPr kumimoji="1" lang="ja-JP" altLang="en-US" smtClean="0"/>
              <a:t>メソッドで</a:t>
            </a:r>
            <a:r>
              <a:rPr lang="en-US" altLang="ja-JP" smtClean="0"/>
              <a:t>Flow</a:t>
            </a:r>
            <a:r>
              <a:rPr lang="ja-JP" altLang="en-US" smtClean="0"/>
              <a:t>の</a:t>
            </a:r>
            <a:r>
              <a:rPr lang="en-US" altLang="ja-JP" smtClean="0"/>
              <a:t>1</a:t>
            </a:r>
            <a:r>
              <a:rPr lang="ja-JP" altLang="en-US" smtClean="0"/>
              <a:t>つのみを使うようにします。</a:t>
            </a:r>
            <a:endParaRPr lang="en-US" altLang="ja-JP" smtClean="0"/>
          </a:p>
          <a:p>
            <a:pPr lvl="1"/>
            <a:r>
              <a:rPr lang="en-US" altLang="ja-JP" smtClean="0"/>
              <a:t>Flow</a:t>
            </a:r>
            <a:r>
              <a:rPr lang="ja-JP" altLang="en-US" smtClean="0"/>
              <a:t>からの戻り値の取扱い</a:t>
            </a:r>
            <a:endParaRPr lang="en-US" altLang="ja-JP" smtClean="0"/>
          </a:p>
          <a:p>
            <a:pPr lvl="2"/>
            <a:r>
              <a:rPr lang="en-US" altLang="ja-JP" smtClean="0"/>
              <a:t>cfneo-rule:Rollback</a:t>
            </a:r>
            <a:r>
              <a:rPr lang="ja-JP" altLang="en-US" smtClean="0"/>
              <a:t>が発生する際に画面の遷移などを制御したい場合は、</a:t>
            </a:r>
            <a:r>
              <a:rPr lang="en-US" altLang="ja-JP" smtClean="0"/>
              <a:t>cftransaction</a:t>
            </a:r>
            <a:r>
              <a:rPr lang="ja-JP" altLang="en-US" smtClean="0"/>
              <a:t>で</a:t>
            </a:r>
            <a:r>
              <a:rPr lang="en-US" altLang="ja-JP" smtClean="0"/>
              <a:t>Rollback</a:t>
            </a:r>
            <a:r>
              <a:rPr lang="ja-JP" altLang="en-US" smtClean="0"/>
              <a:t>を実行後、</a:t>
            </a:r>
            <a:r>
              <a:rPr lang="en-US" altLang="ja-JP" smtClean="0"/>
              <a:t>cfthrow</a:t>
            </a:r>
            <a:r>
              <a:rPr lang="ja-JP" altLang="en-US" smtClean="0"/>
              <a:t>または</a:t>
            </a:r>
            <a:r>
              <a:rPr lang="en-US" altLang="ja-JP" smtClean="0"/>
              <a:t>cfrethrow</a:t>
            </a:r>
            <a:r>
              <a:rPr lang="ja-JP" altLang="en-US" smtClean="0"/>
              <a:t>を用いて、</a:t>
            </a:r>
            <a:r>
              <a:rPr lang="en-US" altLang="ja-JP" smtClean="0"/>
              <a:t>Eventhandler</a:t>
            </a:r>
            <a:r>
              <a:rPr lang="ja-JP" altLang="en-US" smtClean="0"/>
              <a:t>に例外を戻すようにします。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17</a:t>
            </a:fld>
            <a:endParaRPr kumimoji="1" lang="ja-JP" altLang="en-US"/>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smtClean="0"/>
              <a:t>設計</a:t>
            </a:r>
            <a:r>
              <a:rPr lang="en-US" altLang="ja-JP" smtClean="0"/>
              <a:t/>
            </a:r>
            <a:br>
              <a:rPr lang="en-US" altLang="ja-JP" smtClean="0"/>
            </a:br>
            <a:r>
              <a:rPr lang="en-US" altLang="ja-JP" smtClean="0"/>
              <a:t>(2:</a:t>
            </a:r>
            <a:r>
              <a:rPr lang="ja-JP" altLang="en-US" smtClean="0"/>
              <a:t>モジュールのインターフェイス</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Flow/Process</a:t>
            </a:r>
          </a:p>
          <a:p>
            <a:pPr lvl="1"/>
            <a:r>
              <a:rPr lang="en-US" altLang="ja-JP" smtClean="0"/>
              <a:t>Flow</a:t>
            </a:r>
            <a:r>
              <a:rPr lang="ja-JP" altLang="en-US" smtClean="0"/>
              <a:t>から</a:t>
            </a:r>
            <a:r>
              <a:rPr lang="en-US" altLang="ja-JP" smtClean="0"/>
              <a:t>Process</a:t>
            </a:r>
            <a:r>
              <a:rPr lang="ja-JP" altLang="en-US" smtClean="0"/>
              <a:t>は、</a:t>
            </a:r>
            <a:r>
              <a:rPr lang="en-US" altLang="ja-JP" smtClean="0"/>
              <a:t>CFML</a:t>
            </a:r>
            <a:r>
              <a:rPr lang="ja-JP" altLang="en-US" smtClean="0"/>
              <a:t>または</a:t>
            </a:r>
            <a:r>
              <a:rPr lang="en-US" altLang="ja-JP" smtClean="0"/>
              <a:t>ActionScript</a:t>
            </a:r>
            <a:r>
              <a:rPr lang="ja-JP" altLang="en-US" smtClean="0"/>
              <a:t>による</a:t>
            </a:r>
            <a:r>
              <a:rPr lang="en-US" altLang="ja-JP" smtClean="0"/>
              <a:t>Invoke</a:t>
            </a:r>
            <a:r>
              <a:rPr lang="ja-JP" altLang="en-US" smtClean="0"/>
              <a:t>を行います。</a:t>
            </a:r>
            <a:endParaRPr lang="en-US" altLang="ja-JP" smtClean="0"/>
          </a:p>
          <a:p>
            <a:pPr lvl="1"/>
            <a:r>
              <a:rPr kumimoji="1" lang="en-US" altLang="ja-JP" smtClean="0"/>
              <a:t>Flow</a:t>
            </a:r>
            <a:r>
              <a:rPr kumimoji="1" lang="ja-JP" altLang="en-US" smtClean="0"/>
              <a:t>に業務ロジックは実装しません。</a:t>
            </a:r>
            <a:endParaRPr kumimoji="1" lang="en-US" altLang="ja-JP" smtClean="0"/>
          </a:p>
          <a:p>
            <a:pPr lvl="2"/>
            <a:r>
              <a:rPr kumimoji="1" lang="en-US" altLang="ja-JP" smtClean="0"/>
              <a:t>cfneo-rule:</a:t>
            </a:r>
            <a:r>
              <a:rPr kumimoji="1" lang="ja-JP" altLang="en-US" smtClean="0"/>
              <a:t>基本的に命令をすべて</a:t>
            </a:r>
            <a:r>
              <a:rPr kumimoji="1" lang="en-US" altLang="ja-JP" smtClean="0"/>
              <a:t>Process</a:t>
            </a:r>
            <a:r>
              <a:rPr lang="ja-JP" altLang="en-US" smtClean="0"/>
              <a:t>に委譲し、分岐は</a:t>
            </a:r>
            <a:r>
              <a:rPr lang="en-US" altLang="ja-JP" smtClean="0"/>
              <a:t>Process</a:t>
            </a:r>
            <a:r>
              <a:rPr lang="ja-JP" altLang="en-US" smtClean="0"/>
              <a:t>から返される戻り値で判断するようにすると、効果的な</a:t>
            </a:r>
            <a:r>
              <a:rPr lang="en-US" altLang="ja-JP" smtClean="0"/>
              <a:t>UnitTest</a:t>
            </a:r>
            <a:r>
              <a:rPr lang="ja-JP" altLang="en-US" smtClean="0"/>
              <a:t>を利用可能になります。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18</a:t>
            </a:fld>
            <a:endParaRPr kumimoji="1" lang="ja-JP" altLang="en-US"/>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smtClean="0"/>
              <a:t>設計</a:t>
            </a:r>
            <a:r>
              <a:rPr lang="en-US" altLang="ja-JP" smtClean="0"/>
              <a:t/>
            </a:r>
            <a:br>
              <a:rPr lang="en-US" altLang="ja-JP" smtClean="0"/>
            </a:br>
            <a:r>
              <a:rPr lang="en-US" altLang="ja-JP" smtClean="0"/>
              <a:t>(2:</a:t>
            </a:r>
            <a:r>
              <a:rPr lang="ja-JP" altLang="en-US" smtClean="0"/>
              <a:t>モジュールのインターフェイス</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Process/other</a:t>
            </a:r>
          </a:p>
          <a:p>
            <a:pPr lvl="1"/>
            <a:r>
              <a:rPr lang="en-US" altLang="ja-JP" smtClean="0"/>
              <a:t>Process</a:t>
            </a:r>
            <a:r>
              <a:rPr lang="ja-JP" altLang="en-US" smtClean="0"/>
              <a:t>から、必要であれば</a:t>
            </a:r>
            <a:r>
              <a:rPr lang="en-US" altLang="ja-JP" smtClean="0"/>
              <a:t>Dao</a:t>
            </a:r>
            <a:r>
              <a:rPr lang="ja-JP" altLang="en-US" smtClean="0"/>
              <a:t>や共通ユーティリティを使用します。</a:t>
            </a:r>
            <a:endParaRPr lang="en-US" altLang="ja-JP" smtClean="0"/>
          </a:p>
          <a:p>
            <a:pPr lvl="2"/>
            <a:r>
              <a:rPr lang="ja-JP" altLang="en-US" smtClean="0"/>
              <a:t>当然</a:t>
            </a:r>
            <a:r>
              <a:rPr lang="en-US" altLang="ja-JP" smtClean="0"/>
              <a:t>Process</a:t>
            </a:r>
            <a:r>
              <a:rPr lang="ja-JP" altLang="en-US" smtClean="0"/>
              <a:t>も使用可能です。ただし、</a:t>
            </a:r>
            <a:r>
              <a:rPr lang="en-US" altLang="ja-JP" smtClean="0"/>
              <a:t>Facade</a:t>
            </a:r>
            <a:r>
              <a:rPr lang="ja-JP" altLang="en-US" smtClean="0"/>
              <a:t>や</a:t>
            </a:r>
            <a:r>
              <a:rPr lang="en-US" altLang="ja-JP" smtClean="0"/>
              <a:t>Flow</a:t>
            </a:r>
            <a:r>
              <a:rPr lang="ja-JP" altLang="en-US" smtClean="0"/>
              <a:t>を使用するのは非推奨です。</a:t>
            </a:r>
            <a:endParaRPr lang="en-US" altLang="ja-JP" smtClean="0"/>
          </a:p>
          <a:p>
            <a:pPr lvl="1"/>
            <a:r>
              <a:rPr lang="en-US" altLang="ja-JP" smtClean="0"/>
              <a:t>Process</a:t>
            </a:r>
            <a:r>
              <a:rPr lang="ja-JP" altLang="en-US" smtClean="0"/>
              <a:t>でのみロジックが実装されます。</a:t>
            </a:r>
            <a:endParaRPr lang="en-US" altLang="ja-JP" smtClean="0"/>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19</a:t>
            </a:fld>
            <a:endParaRPr kumimoji="1" lang="ja-JP" alt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本文書の位置づけ</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cfneo-Project</a:t>
            </a:r>
            <a:r>
              <a:rPr kumimoji="1" lang="ja-JP" altLang="en-US" smtClean="0"/>
              <a:t>からのご提案</a:t>
            </a:r>
            <a:endParaRPr kumimoji="1" lang="en-US" altLang="ja-JP" smtClean="0"/>
          </a:p>
          <a:p>
            <a:pPr lvl="1"/>
            <a:endParaRPr lang="en-US" altLang="ja-JP" smtClean="0"/>
          </a:p>
          <a:p>
            <a:pPr lvl="1"/>
            <a:r>
              <a:rPr lang="en-US" altLang="ja-JP" smtClean="0"/>
              <a:t>cfneo-Project</a:t>
            </a:r>
            <a:r>
              <a:rPr lang="ja-JP" altLang="en-US" smtClean="0"/>
              <a:t>の目的</a:t>
            </a:r>
            <a:r>
              <a:rPr lang="en-US" altLang="ja-JP" smtClean="0"/>
              <a:t/>
            </a:r>
            <a:br>
              <a:rPr lang="en-US" altLang="ja-JP" smtClean="0"/>
            </a:br>
            <a:r>
              <a:rPr lang="ja-JP" altLang="en-US" smtClean="0"/>
              <a:t>＝</a:t>
            </a:r>
            <a:r>
              <a:rPr lang="ja-JP" altLang="en-US" b="1" smtClean="0"/>
              <a:t>ソフトウェア・テストを何とかする</a:t>
            </a:r>
            <a:r>
              <a:rPr lang="en-US" altLang="ja-JP" b="1" smtClean="0"/>
              <a:t/>
            </a:r>
            <a:br>
              <a:rPr lang="en-US" altLang="ja-JP" b="1" smtClean="0"/>
            </a:br>
            <a:r>
              <a:rPr lang="ja-JP" altLang="en-US" smtClean="0"/>
              <a:t>為の、</a:t>
            </a:r>
            <a:r>
              <a:rPr lang="en-US" altLang="ja-JP" smtClean="0"/>
              <a:t>cfneo-Project</a:t>
            </a:r>
            <a:r>
              <a:rPr lang="ja-JP" altLang="en-US" smtClean="0"/>
              <a:t>からのご提案です</a:t>
            </a:r>
            <a:endParaRPr lang="en-US" altLang="ja-JP" smtClean="0"/>
          </a:p>
          <a:p>
            <a:pPr lvl="2"/>
            <a:endParaRPr kumimoji="1" lang="en-US" altLang="ja-JP" smtClean="0"/>
          </a:p>
          <a:p>
            <a:pPr lvl="2"/>
            <a:r>
              <a:rPr kumimoji="1" lang="ja-JP" altLang="en-US" smtClean="0"/>
              <a:t>この文書では、</a:t>
            </a:r>
            <a:r>
              <a:rPr kumimoji="1" lang="en-US" altLang="ja-JP" smtClean="0"/>
              <a:t/>
            </a:r>
            <a:br>
              <a:rPr kumimoji="1" lang="en-US" altLang="ja-JP" smtClean="0"/>
            </a:br>
            <a:r>
              <a:rPr kumimoji="1" lang="ja-JP" altLang="en-US" b="1" smtClean="0"/>
              <a:t>テストというタスクを効果的に連携させる為の設計</a:t>
            </a:r>
            <a:r>
              <a:rPr kumimoji="1" lang="en-US" altLang="ja-JP" b="1" smtClean="0"/>
              <a:t/>
            </a:r>
            <a:br>
              <a:rPr kumimoji="1" lang="en-US" altLang="ja-JP" b="1" smtClean="0"/>
            </a:br>
            <a:r>
              <a:rPr kumimoji="1" lang="ja-JP" altLang="en-US" smtClean="0"/>
              <a:t>を目的とした設計について記述しています。</a:t>
            </a:r>
            <a:endParaRPr kumimoji="1" lang="en-US" altLang="ja-JP" smtClean="0"/>
          </a:p>
          <a:p>
            <a:pPr lvl="2"/>
            <a:r>
              <a:rPr lang="ja-JP" altLang="en-US" smtClean="0"/>
              <a:t>この文書は、</a:t>
            </a:r>
            <a:r>
              <a:rPr lang="en-US" altLang="ja-JP" smtClean="0"/>
              <a:t/>
            </a:r>
            <a:br>
              <a:rPr lang="en-US" altLang="ja-JP" smtClean="0"/>
            </a:br>
            <a:r>
              <a:rPr lang="ja-JP" altLang="en-US" b="1" smtClean="0"/>
              <a:t>内部設計・詳細設計と呼ばれる工程</a:t>
            </a:r>
            <a:r>
              <a:rPr lang="ja-JP" altLang="en-US" smtClean="0"/>
              <a:t>に</a:t>
            </a:r>
            <a:r>
              <a:rPr lang="en-US" altLang="ja-JP" smtClean="0"/>
              <a:t/>
            </a:r>
            <a:br>
              <a:rPr lang="en-US" altLang="ja-JP" smtClean="0"/>
            </a:br>
            <a:r>
              <a:rPr lang="ja-JP" altLang="en-US" smtClean="0"/>
              <a:t>に対応する事を想定しています。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2</a:t>
            </a:fld>
            <a:endParaRPr kumimoji="1" lang="ja-JP" altLang="en-US"/>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smtClean="0"/>
              <a:t>設計</a:t>
            </a:r>
            <a:r>
              <a:rPr lang="en-US" altLang="ja-JP" smtClean="0"/>
              <a:t/>
            </a:r>
            <a:br>
              <a:rPr lang="en-US" altLang="ja-JP" smtClean="0"/>
            </a:br>
            <a:r>
              <a:rPr lang="en-US" altLang="ja-JP" smtClean="0"/>
              <a:t>(2:</a:t>
            </a:r>
            <a:r>
              <a:rPr lang="ja-JP" altLang="en-US" smtClean="0"/>
              <a:t>モジュールのインターフェイス</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lang="en-US" altLang="ja-JP" smtClean="0"/>
              <a:t>Dao</a:t>
            </a:r>
          </a:p>
          <a:p>
            <a:pPr lvl="1"/>
            <a:r>
              <a:rPr lang="en-US" altLang="ja-JP" smtClean="0"/>
              <a:t>INSERT/SELECT/UPDATE/DELETE</a:t>
            </a:r>
            <a:r>
              <a:rPr lang="ja-JP" altLang="en-US" smtClean="0"/>
              <a:t>等各種</a:t>
            </a:r>
            <a:r>
              <a:rPr lang="en-US" altLang="ja-JP" smtClean="0"/>
              <a:t>SQL</a:t>
            </a:r>
            <a:r>
              <a:rPr lang="ja-JP" altLang="en-US" smtClean="0"/>
              <a:t>を実装します。</a:t>
            </a:r>
            <a:endParaRPr lang="en-US" altLang="ja-JP" smtClean="0"/>
          </a:p>
          <a:p>
            <a:pPr lvl="2"/>
            <a:r>
              <a:rPr lang="en-US" altLang="ja-JP" smtClean="0"/>
              <a:t>cfneo-rule:SELECT</a:t>
            </a:r>
            <a:r>
              <a:rPr lang="ja-JP" altLang="en-US" smtClean="0"/>
              <a:t>系のメソッドの戻り値は、</a:t>
            </a:r>
            <a:r>
              <a:rPr lang="en-US" altLang="ja-JP" smtClean="0"/>
              <a:t>QueryObject</a:t>
            </a:r>
            <a:r>
              <a:rPr lang="ja-JP" altLang="en-US" smtClean="0"/>
              <a:t>とします。</a:t>
            </a:r>
            <a:endParaRPr lang="en-US" altLang="ja-JP" smtClean="0"/>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20</a:t>
            </a:fld>
            <a:endParaRPr kumimoji="1" lang="ja-JP" altLang="en-US"/>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設計</a:t>
            </a:r>
            <a:r>
              <a:rPr kumimoji="1" lang="en-US" altLang="ja-JP" smtClean="0"/>
              <a:t>(3:</a:t>
            </a:r>
            <a:r>
              <a:rPr kumimoji="1" lang="ja-JP" altLang="en-US" smtClean="0"/>
              <a:t>モジュール連携</a:t>
            </a:r>
            <a:r>
              <a:rPr kumimoji="1"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ja-JP" altLang="en-US" smtClean="0"/>
              <a:t>各モジュールの連携は、</a:t>
            </a:r>
            <a:r>
              <a:rPr lang="en-US" altLang="ja-JP" smtClean="0"/>
              <a:t>#getComponentManager()</a:t>
            </a:r>
            <a:r>
              <a:rPr lang="ja-JP" altLang="en-US" smtClean="0"/>
              <a:t>で返される</a:t>
            </a:r>
            <a:r>
              <a:rPr kumimoji="1" lang="en-US" altLang="ja-JP" smtClean="0"/>
              <a:t>ComponentManager</a:t>
            </a:r>
            <a:r>
              <a:rPr kumimoji="1" lang="ja-JP" altLang="en-US" smtClean="0"/>
              <a:t>を使用することで、アプリケーション名を自動解決されるようにできます。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21</a:t>
            </a:fld>
            <a:endParaRPr kumimoji="1" lang="ja-JP" altLang="en-US"/>
          </a:p>
        </p:txBody>
      </p:sp>
      <p:sp>
        <p:nvSpPr>
          <p:cNvPr id="30" name="角丸四角形 29"/>
          <p:cNvSpPr/>
          <p:nvPr/>
        </p:nvSpPr>
        <p:spPr>
          <a:xfrm>
            <a:off x="500034" y="3643314"/>
            <a:ext cx="7500990" cy="1214446"/>
          </a:xfrm>
          <a:prstGeom prst="roundRect">
            <a:avLst/>
          </a:prstGeom>
          <a:solidFill>
            <a:srgbClr val="FFD757"/>
          </a:solidFill>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600" smtClean="0">
                <a:solidFill>
                  <a:schemeClr val="tx1"/>
                </a:solidFill>
              </a:rPr>
              <a:t>cfm</a:t>
            </a:r>
            <a:r>
              <a:rPr lang="ja-JP" altLang="en-US" sz="1600" smtClean="0">
                <a:solidFill>
                  <a:schemeClr val="tx1"/>
                </a:solidFill>
              </a:rPr>
              <a:t>からの利用</a:t>
            </a:r>
            <a:endParaRPr kumimoji="1" lang="ja-JP" altLang="en-US" sz="1600">
              <a:solidFill>
                <a:schemeClr val="tx1"/>
              </a:solidFill>
            </a:endParaRPr>
          </a:p>
        </p:txBody>
      </p:sp>
      <p:sp>
        <p:nvSpPr>
          <p:cNvPr id="31" name="テキスト ボックス 30"/>
          <p:cNvSpPr txBox="1"/>
          <p:nvPr/>
        </p:nvSpPr>
        <p:spPr>
          <a:xfrm>
            <a:off x="1000100" y="4000504"/>
            <a:ext cx="6429420" cy="571504"/>
          </a:xfrm>
          <a:prstGeom prst="rect">
            <a:avLst/>
          </a:prstGeom>
          <a:solidFill>
            <a:schemeClr val="tx1"/>
          </a:solidFill>
          <a:ln>
            <a:noFill/>
          </a:ln>
          <a:effectLst>
            <a:softEdge rad="63500"/>
          </a:effectLst>
        </p:spPr>
        <p:txBody>
          <a:bodyPr wrap="square" rtlCol="0" anchor="ctr">
            <a:noAutofit/>
          </a:bodyPr>
          <a:lstStyle/>
          <a:p>
            <a:r>
              <a:rPr kumimoji="1" lang="en-US" altLang="ja-JP" smtClean="0">
                <a:solidFill>
                  <a:srgbClr val="00FF00"/>
                </a:solidFill>
              </a:rPr>
              <a:t>getComponentManager().getComponent("****")</a:t>
            </a:r>
            <a:endParaRPr kumimoji="1" lang="ja-JP" altLang="en-US">
              <a:solidFill>
                <a:srgbClr val="00FF00"/>
              </a:solidFill>
            </a:endParaRPr>
          </a:p>
        </p:txBody>
      </p:sp>
      <p:sp>
        <p:nvSpPr>
          <p:cNvPr id="32" name="角丸四角形 31"/>
          <p:cNvSpPr/>
          <p:nvPr/>
        </p:nvSpPr>
        <p:spPr>
          <a:xfrm>
            <a:off x="500034" y="5000636"/>
            <a:ext cx="7500990" cy="1214446"/>
          </a:xfrm>
          <a:prstGeom prst="roundRect">
            <a:avLst/>
          </a:prstGeom>
          <a:solidFill>
            <a:srgbClr val="66CCFF"/>
          </a:solidFill>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600" smtClean="0">
                <a:solidFill>
                  <a:schemeClr val="tx1"/>
                </a:solidFill>
              </a:rPr>
              <a:t>cfc</a:t>
            </a:r>
            <a:r>
              <a:rPr lang="ja-JP" altLang="en-US" sz="1600" smtClean="0">
                <a:solidFill>
                  <a:schemeClr val="tx1"/>
                </a:solidFill>
              </a:rPr>
              <a:t>からの利用</a:t>
            </a:r>
            <a:endParaRPr kumimoji="1" lang="ja-JP" altLang="en-US" sz="1600">
              <a:solidFill>
                <a:schemeClr val="tx1"/>
              </a:solidFill>
            </a:endParaRPr>
          </a:p>
        </p:txBody>
      </p:sp>
      <p:sp>
        <p:nvSpPr>
          <p:cNvPr id="33" name="テキスト ボックス 32"/>
          <p:cNvSpPr txBox="1"/>
          <p:nvPr/>
        </p:nvSpPr>
        <p:spPr>
          <a:xfrm>
            <a:off x="1000100" y="5357826"/>
            <a:ext cx="6429420" cy="571504"/>
          </a:xfrm>
          <a:prstGeom prst="rect">
            <a:avLst/>
          </a:prstGeom>
          <a:solidFill>
            <a:schemeClr val="tx1"/>
          </a:solidFill>
          <a:ln>
            <a:noFill/>
          </a:ln>
          <a:effectLst>
            <a:softEdge rad="63500"/>
          </a:effectLst>
        </p:spPr>
        <p:txBody>
          <a:bodyPr wrap="square" rtlCol="0" anchor="ctr">
            <a:noAutofit/>
          </a:bodyPr>
          <a:lstStyle/>
          <a:p>
            <a:r>
              <a:rPr kumimoji="1" lang="en-US" altLang="ja-JP" smtClean="0">
                <a:solidFill>
                  <a:srgbClr val="00FF00"/>
                </a:solidFill>
              </a:rPr>
              <a:t>THIS.comMgr.getComponent("****")</a:t>
            </a:r>
            <a:endParaRPr kumimoji="1" lang="ja-JP" altLang="en-US">
              <a:solidFill>
                <a:srgbClr val="00FF00"/>
              </a:solidFill>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設計</a:t>
            </a:r>
            <a:r>
              <a:rPr kumimoji="1" lang="en-US" altLang="ja-JP" smtClean="0"/>
              <a:t>(4:</a:t>
            </a:r>
            <a:r>
              <a:rPr kumimoji="1" lang="ja-JP" altLang="en-US" smtClean="0"/>
              <a:t>アプリケーション配置</a:t>
            </a:r>
            <a:r>
              <a:rPr kumimoji="1"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cfneo</a:t>
            </a:r>
            <a:r>
              <a:rPr kumimoji="1" lang="ja-JP" altLang="en-US" smtClean="0"/>
              <a:t>で作られたアプリケーションは、必ず</a:t>
            </a:r>
            <a:r>
              <a:rPr kumimoji="1" lang="en-US" altLang="ja-JP" smtClean="0"/>
              <a:t>2</a:t>
            </a:r>
            <a:r>
              <a:rPr kumimoji="1" lang="ja-JP" altLang="en-US" smtClean="0"/>
              <a:t>階層目をアプリケーション・ノードとします。</a:t>
            </a:r>
            <a:endParaRPr kumimoji="1" lang="en-US" altLang="ja-JP" smtClean="0"/>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22</a:t>
            </a:fld>
            <a:endParaRPr kumimoji="1" lang="ja-JP" altLang="en-US"/>
          </a:p>
        </p:txBody>
      </p:sp>
      <p:sp>
        <p:nvSpPr>
          <p:cNvPr id="6" name="テキスト ボックス 5"/>
          <p:cNvSpPr txBox="1"/>
          <p:nvPr/>
        </p:nvSpPr>
        <p:spPr>
          <a:xfrm>
            <a:off x="659765" y="3214686"/>
            <a:ext cx="5107873" cy="523220"/>
          </a:xfrm>
          <a:prstGeom prst="rect">
            <a:avLst/>
          </a:prstGeom>
          <a:noFill/>
        </p:spPr>
        <p:txBody>
          <a:bodyPr wrap="none" rtlCol="0">
            <a:spAutoFit/>
          </a:bodyPr>
          <a:lstStyle/>
          <a:p>
            <a:r>
              <a:rPr kumimoji="1" lang="en-US" altLang="ja-JP" sz="2800" smtClean="0">
                <a:solidFill>
                  <a:srgbClr val="0000FF"/>
                </a:solidFill>
              </a:rPr>
              <a:t>http://hoge.ne.jp/index.cfm</a:t>
            </a:r>
            <a:endParaRPr kumimoji="1" lang="ja-JP" altLang="en-US" sz="2800">
              <a:solidFill>
                <a:srgbClr val="0000FF"/>
              </a:solidFill>
            </a:endParaRPr>
          </a:p>
        </p:txBody>
      </p:sp>
      <p:sp>
        <p:nvSpPr>
          <p:cNvPr id="7" name="テキスト ボックス 6"/>
          <p:cNvSpPr txBox="1"/>
          <p:nvPr/>
        </p:nvSpPr>
        <p:spPr>
          <a:xfrm>
            <a:off x="357158" y="2786058"/>
            <a:ext cx="1561646" cy="369332"/>
          </a:xfrm>
          <a:prstGeom prst="rect">
            <a:avLst/>
          </a:prstGeom>
          <a:noFill/>
        </p:spPr>
        <p:txBody>
          <a:bodyPr wrap="none" rtlCol="0">
            <a:spAutoFit/>
          </a:bodyPr>
          <a:lstStyle/>
          <a:p>
            <a:r>
              <a:rPr lang="ja-JP" altLang="en-US" smtClean="0"/>
              <a:t>一般的な</a:t>
            </a:r>
            <a:r>
              <a:rPr lang="en-US" altLang="ja-JP" smtClean="0"/>
              <a:t>URL</a:t>
            </a:r>
            <a:endParaRPr kumimoji="1" lang="ja-JP" altLang="en-US"/>
          </a:p>
        </p:txBody>
      </p:sp>
      <p:sp>
        <p:nvSpPr>
          <p:cNvPr id="8" name="テキスト ボックス 7"/>
          <p:cNvSpPr txBox="1"/>
          <p:nvPr/>
        </p:nvSpPr>
        <p:spPr>
          <a:xfrm>
            <a:off x="659765" y="4572008"/>
            <a:ext cx="7069884" cy="523220"/>
          </a:xfrm>
          <a:prstGeom prst="rect">
            <a:avLst/>
          </a:prstGeom>
          <a:noFill/>
        </p:spPr>
        <p:txBody>
          <a:bodyPr wrap="none" rtlCol="0">
            <a:spAutoFit/>
          </a:bodyPr>
          <a:lstStyle/>
          <a:p>
            <a:r>
              <a:rPr kumimoji="1" lang="en-US" altLang="ja-JP" sz="2800" smtClean="0">
                <a:solidFill>
                  <a:srgbClr val="0000FF"/>
                </a:solidFill>
              </a:rPr>
              <a:t>http://hoge.ne.jp/</a:t>
            </a:r>
            <a:r>
              <a:rPr kumimoji="1" lang="en-US" altLang="ja-JP" sz="2800" b="1" smtClean="0">
                <a:solidFill>
                  <a:srgbClr val="0000FF"/>
                </a:solidFill>
              </a:rPr>
              <a:t>appname</a:t>
            </a:r>
            <a:r>
              <a:rPr kumimoji="1" lang="en-US" altLang="ja-JP" sz="2800" smtClean="0">
                <a:solidFill>
                  <a:srgbClr val="0000FF"/>
                </a:solidFill>
              </a:rPr>
              <a:t>/index.cfm</a:t>
            </a:r>
            <a:endParaRPr kumimoji="1" lang="ja-JP" altLang="en-US" sz="2800">
              <a:solidFill>
                <a:srgbClr val="0000FF"/>
              </a:solidFill>
            </a:endParaRPr>
          </a:p>
        </p:txBody>
      </p:sp>
      <p:sp>
        <p:nvSpPr>
          <p:cNvPr id="9" name="テキスト ボックス 8"/>
          <p:cNvSpPr txBox="1"/>
          <p:nvPr/>
        </p:nvSpPr>
        <p:spPr>
          <a:xfrm>
            <a:off x="357158" y="4143380"/>
            <a:ext cx="1938351" cy="369332"/>
          </a:xfrm>
          <a:prstGeom prst="rect">
            <a:avLst/>
          </a:prstGeom>
          <a:noFill/>
        </p:spPr>
        <p:txBody>
          <a:bodyPr wrap="none" rtlCol="0">
            <a:spAutoFit/>
          </a:bodyPr>
          <a:lstStyle/>
          <a:p>
            <a:r>
              <a:rPr lang="en-US" altLang="ja-JP" smtClean="0"/>
              <a:t>cfneo</a:t>
            </a:r>
            <a:r>
              <a:rPr lang="ja-JP" altLang="en-US" smtClean="0"/>
              <a:t>の推奨</a:t>
            </a:r>
            <a:r>
              <a:rPr lang="en-US" altLang="ja-JP" smtClean="0"/>
              <a:t>URL</a:t>
            </a:r>
            <a:endParaRPr kumimoji="1" lang="ja-JP" altLang="en-US"/>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smtClean="0"/>
              <a:t>設計</a:t>
            </a:r>
            <a:r>
              <a:rPr lang="en-US" altLang="ja-JP" smtClean="0"/>
              <a:t>(4:</a:t>
            </a:r>
            <a:r>
              <a:rPr lang="ja-JP" altLang="en-US" smtClean="0"/>
              <a:t>アプリケーション配置</a:t>
            </a:r>
            <a:r>
              <a:rPr lang="en-US" altLang="ja-JP" smtClean="0"/>
              <a:t>)</a:t>
            </a:r>
            <a:br>
              <a:rPr lang="en-US" altLang="ja-JP" smtClean="0"/>
            </a:br>
            <a:r>
              <a:rPr lang="ja-JP" altLang="en-US" smtClean="0"/>
              <a:t>補足</a:t>
            </a:r>
            <a:endParaRPr kumimoji="1" lang="ja-JP" altLang="en-US"/>
          </a:p>
        </p:txBody>
      </p:sp>
      <p:sp>
        <p:nvSpPr>
          <p:cNvPr id="3" name="コンテンツ プレースホルダ 2"/>
          <p:cNvSpPr>
            <a:spLocks noGrp="1"/>
          </p:cNvSpPr>
          <p:nvPr>
            <p:ph idx="1"/>
          </p:nvPr>
        </p:nvSpPr>
        <p:spPr/>
        <p:txBody>
          <a:bodyPr/>
          <a:lstStyle/>
          <a:p>
            <a:r>
              <a:rPr kumimoji="1" lang="ja-JP" altLang="en-US" smtClean="0"/>
              <a:t>アプリケーションを</a:t>
            </a:r>
            <a:r>
              <a:rPr kumimoji="1" lang="en-US" altLang="ja-JP" smtClean="0"/>
              <a:t>Web</a:t>
            </a:r>
            <a:r>
              <a:rPr kumimoji="1" lang="ja-JP" altLang="en-US" smtClean="0"/>
              <a:t>サーバのトップノードに配置しないのは？</a:t>
            </a:r>
            <a:endParaRPr kumimoji="1" lang="en-US" altLang="ja-JP" smtClean="0"/>
          </a:p>
          <a:p>
            <a:pPr lvl="1"/>
            <a:r>
              <a:rPr kumimoji="1" lang="ja-JP" altLang="en-US" smtClean="0"/>
              <a:t>開発時にいくつかのバージョンを同時に配置出来るようにする為です。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23</a:t>
            </a:fld>
            <a:endParaRPr kumimoji="1" lang="ja-JP" altLang="en-US"/>
          </a:p>
        </p:txBody>
      </p:sp>
      <p:sp>
        <p:nvSpPr>
          <p:cNvPr id="1026" name="File"/>
          <p:cNvSpPr>
            <a:spLocks noEditPoints="1" noChangeArrowheads="1"/>
          </p:cNvSpPr>
          <p:nvPr/>
        </p:nvSpPr>
        <p:spPr bwMode="auto">
          <a:xfrm>
            <a:off x="1357290" y="3500438"/>
            <a:ext cx="571504" cy="357190"/>
          </a:xfrm>
          <a:custGeom>
            <a:avLst/>
            <a:gdLst>
              <a:gd name="T0" fmla="*/ 10981 w 21600"/>
              <a:gd name="T1" fmla="*/ 3240 h 21600"/>
              <a:gd name="T2" fmla="*/ 0 w 21600"/>
              <a:gd name="T3" fmla="*/ 10800 h 21600"/>
              <a:gd name="T4" fmla="*/ 10800 w 21600"/>
              <a:gd name="T5" fmla="*/ 21600 h 21600"/>
              <a:gd name="T6" fmla="*/ 21600 w 21600"/>
              <a:gd name="T7" fmla="*/ 10800 h 21600"/>
              <a:gd name="T8" fmla="*/ 0 w 21600"/>
              <a:gd name="T9" fmla="*/ 21600 h 21600"/>
              <a:gd name="T10" fmla="*/ 21600 w 21600"/>
              <a:gd name="T11" fmla="*/ 21600 h 21600"/>
              <a:gd name="T12" fmla="*/ 1086 w 21600"/>
              <a:gd name="T13" fmla="*/ 4628 h 21600"/>
              <a:gd name="T14" fmla="*/ 20635 w 21600"/>
              <a:gd name="T15" fmla="*/ 20289 h 21600"/>
            </a:gdLst>
            <a:ahLst/>
            <a:cxnLst>
              <a:cxn ang="0">
                <a:pos x="T0" y="T1"/>
              </a:cxn>
              <a:cxn ang="0">
                <a:pos x="T2" y="T3"/>
              </a:cxn>
              <a:cxn ang="0">
                <a:pos x="T4" y="T5"/>
              </a:cxn>
              <a:cxn ang="0">
                <a:pos x="T6" y="T7"/>
              </a:cxn>
              <a:cxn ang="0">
                <a:pos x="T8" y="T9"/>
              </a:cxn>
              <a:cxn ang="0">
                <a:pos x="T10" y="T11"/>
              </a:cxn>
            </a:cxnLst>
            <a:rect l="T12" t="T13" r="T14" b="T15"/>
            <a:pathLst>
              <a:path w="21600" h="21600">
                <a:moveTo>
                  <a:pt x="19790" y="3240"/>
                </a:moveTo>
                <a:cubicBezTo>
                  <a:pt x="10981" y="3240"/>
                  <a:pt x="9171" y="3240"/>
                  <a:pt x="9050" y="3086"/>
                </a:cubicBezTo>
                <a:cubicBezTo>
                  <a:pt x="9050" y="2931"/>
                  <a:pt x="8930" y="2777"/>
                  <a:pt x="8930" y="2469"/>
                </a:cubicBezTo>
                <a:cubicBezTo>
                  <a:pt x="8930" y="2160"/>
                  <a:pt x="8809" y="1851"/>
                  <a:pt x="8688" y="1389"/>
                </a:cubicBezTo>
                <a:cubicBezTo>
                  <a:pt x="8568" y="1080"/>
                  <a:pt x="8326" y="771"/>
                  <a:pt x="8085" y="463"/>
                </a:cubicBezTo>
                <a:cubicBezTo>
                  <a:pt x="7723" y="154"/>
                  <a:pt x="7361" y="0"/>
                  <a:pt x="7361" y="0"/>
                </a:cubicBezTo>
                <a:cubicBezTo>
                  <a:pt x="7361" y="0"/>
                  <a:pt x="2293" y="0"/>
                  <a:pt x="2051" y="154"/>
                </a:cubicBezTo>
                <a:cubicBezTo>
                  <a:pt x="1689" y="309"/>
                  <a:pt x="1448" y="463"/>
                  <a:pt x="1327" y="771"/>
                </a:cubicBezTo>
                <a:cubicBezTo>
                  <a:pt x="1207" y="1080"/>
                  <a:pt x="1086" y="1389"/>
                  <a:pt x="965" y="1697"/>
                </a:cubicBezTo>
                <a:cubicBezTo>
                  <a:pt x="845" y="2160"/>
                  <a:pt x="724" y="2314"/>
                  <a:pt x="724" y="2469"/>
                </a:cubicBezTo>
                <a:cubicBezTo>
                  <a:pt x="603" y="2623"/>
                  <a:pt x="603" y="2777"/>
                  <a:pt x="483" y="2931"/>
                </a:cubicBezTo>
                <a:cubicBezTo>
                  <a:pt x="483" y="3086"/>
                  <a:pt x="362" y="3240"/>
                  <a:pt x="241" y="3240"/>
                </a:cubicBezTo>
                <a:lnTo>
                  <a:pt x="0" y="3394"/>
                </a:lnTo>
                <a:lnTo>
                  <a:pt x="0" y="3703"/>
                </a:lnTo>
                <a:lnTo>
                  <a:pt x="0" y="10800"/>
                </a:lnTo>
                <a:lnTo>
                  <a:pt x="0" y="21600"/>
                </a:lnTo>
                <a:lnTo>
                  <a:pt x="10981" y="21600"/>
                </a:lnTo>
                <a:lnTo>
                  <a:pt x="21600" y="21600"/>
                </a:lnTo>
                <a:lnTo>
                  <a:pt x="21600" y="10800"/>
                </a:lnTo>
                <a:lnTo>
                  <a:pt x="21600" y="5246"/>
                </a:lnTo>
                <a:lnTo>
                  <a:pt x="21600" y="4783"/>
                </a:lnTo>
                <a:cubicBezTo>
                  <a:pt x="21479" y="4320"/>
                  <a:pt x="21359" y="4011"/>
                  <a:pt x="21117" y="3703"/>
                </a:cubicBezTo>
                <a:cubicBezTo>
                  <a:pt x="20876" y="3549"/>
                  <a:pt x="20514" y="3394"/>
                  <a:pt x="20152" y="3240"/>
                </a:cubicBezTo>
                <a:close/>
              </a:path>
            </a:pathLst>
          </a:custGeom>
          <a:solidFill>
            <a:srgbClr val="FFD757"/>
          </a:solidFill>
          <a:ln w="9525">
            <a:solidFill>
              <a:srgbClr val="000000"/>
            </a:solidFill>
            <a:miter lim="800000"/>
            <a:headEnd/>
            <a:tailEnd/>
          </a:ln>
          <a:effectLst>
            <a:outerShdw dist="107763" dir="2700000" algn="ctr" rotWithShape="0">
              <a:srgbClr val="808080"/>
            </a:outerShdw>
          </a:effectLst>
          <a:scene3d>
            <a:camera prst="perspectiveContrastingLeftFacing"/>
            <a:lightRig rig="threePt" dir="t"/>
          </a:scene3d>
          <a:sp3d>
            <a:bevelT/>
          </a:sp3d>
        </p:spPr>
        <p:txBody>
          <a:bodyPr vert="horz" wrap="square" lIns="91440" tIns="45720" rIns="91440" bIns="45720" numCol="1" anchor="t" anchorCtr="0" compatLnSpc="1">
            <a:prstTxWarp prst="textNoShape">
              <a:avLst/>
            </a:prstTxWarp>
          </a:bodyPr>
          <a:lstStyle/>
          <a:p>
            <a:endParaRPr lang="ja-JP" altLang="en-US"/>
          </a:p>
        </p:txBody>
      </p:sp>
      <p:sp>
        <p:nvSpPr>
          <p:cNvPr id="8" name="テキスト ボックス 7"/>
          <p:cNvSpPr txBox="1"/>
          <p:nvPr/>
        </p:nvSpPr>
        <p:spPr>
          <a:xfrm>
            <a:off x="1928794" y="3500438"/>
            <a:ext cx="1890902" cy="461665"/>
          </a:xfrm>
          <a:prstGeom prst="rect">
            <a:avLst/>
          </a:prstGeom>
          <a:noFill/>
        </p:spPr>
        <p:txBody>
          <a:bodyPr wrap="none" rtlCol="0">
            <a:spAutoFit/>
          </a:bodyPr>
          <a:lstStyle/>
          <a:p>
            <a:r>
              <a:rPr lang="en-US" altLang="ja-JP" sz="2400" smtClean="0"/>
              <a:t>WEB-ROOT</a:t>
            </a:r>
            <a:endParaRPr kumimoji="1" lang="ja-JP" altLang="en-US" sz="2400"/>
          </a:p>
        </p:txBody>
      </p:sp>
      <p:sp>
        <p:nvSpPr>
          <p:cNvPr id="9" name="File"/>
          <p:cNvSpPr>
            <a:spLocks noEditPoints="1" noChangeArrowheads="1"/>
          </p:cNvSpPr>
          <p:nvPr/>
        </p:nvSpPr>
        <p:spPr bwMode="auto">
          <a:xfrm>
            <a:off x="2143108" y="4143380"/>
            <a:ext cx="571504" cy="357190"/>
          </a:xfrm>
          <a:custGeom>
            <a:avLst/>
            <a:gdLst>
              <a:gd name="T0" fmla="*/ 10981 w 21600"/>
              <a:gd name="T1" fmla="*/ 3240 h 21600"/>
              <a:gd name="T2" fmla="*/ 0 w 21600"/>
              <a:gd name="T3" fmla="*/ 10800 h 21600"/>
              <a:gd name="T4" fmla="*/ 10800 w 21600"/>
              <a:gd name="T5" fmla="*/ 21600 h 21600"/>
              <a:gd name="T6" fmla="*/ 21600 w 21600"/>
              <a:gd name="T7" fmla="*/ 10800 h 21600"/>
              <a:gd name="T8" fmla="*/ 0 w 21600"/>
              <a:gd name="T9" fmla="*/ 21600 h 21600"/>
              <a:gd name="T10" fmla="*/ 21600 w 21600"/>
              <a:gd name="T11" fmla="*/ 21600 h 21600"/>
              <a:gd name="T12" fmla="*/ 1086 w 21600"/>
              <a:gd name="T13" fmla="*/ 4628 h 21600"/>
              <a:gd name="T14" fmla="*/ 20635 w 21600"/>
              <a:gd name="T15" fmla="*/ 20289 h 21600"/>
            </a:gdLst>
            <a:ahLst/>
            <a:cxnLst>
              <a:cxn ang="0">
                <a:pos x="T0" y="T1"/>
              </a:cxn>
              <a:cxn ang="0">
                <a:pos x="T2" y="T3"/>
              </a:cxn>
              <a:cxn ang="0">
                <a:pos x="T4" y="T5"/>
              </a:cxn>
              <a:cxn ang="0">
                <a:pos x="T6" y="T7"/>
              </a:cxn>
              <a:cxn ang="0">
                <a:pos x="T8" y="T9"/>
              </a:cxn>
              <a:cxn ang="0">
                <a:pos x="T10" y="T11"/>
              </a:cxn>
            </a:cxnLst>
            <a:rect l="T12" t="T13" r="T14" b="T15"/>
            <a:pathLst>
              <a:path w="21600" h="21600">
                <a:moveTo>
                  <a:pt x="19790" y="3240"/>
                </a:moveTo>
                <a:cubicBezTo>
                  <a:pt x="10981" y="3240"/>
                  <a:pt x="9171" y="3240"/>
                  <a:pt x="9050" y="3086"/>
                </a:cubicBezTo>
                <a:cubicBezTo>
                  <a:pt x="9050" y="2931"/>
                  <a:pt x="8930" y="2777"/>
                  <a:pt x="8930" y="2469"/>
                </a:cubicBezTo>
                <a:cubicBezTo>
                  <a:pt x="8930" y="2160"/>
                  <a:pt x="8809" y="1851"/>
                  <a:pt x="8688" y="1389"/>
                </a:cubicBezTo>
                <a:cubicBezTo>
                  <a:pt x="8568" y="1080"/>
                  <a:pt x="8326" y="771"/>
                  <a:pt x="8085" y="463"/>
                </a:cubicBezTo>
                <a:cubicBezTo>
                  <a:pt x="7723" y="154"/>
                  <a:pt x="7361" y="0"/>
                  <a:pt x="7361" y="0"/>
                </a:cubicBezTo>
                <a:cubicBezTo>
                  <a:pt x="7361" y="0"/>
                  <a:pt x="2293" y="0"/>
                  <a:pt x="2051" y="154"/>
                </a:cubicBezTo>
                <a:cubicBezTo>
                  <a:pt x="1689" y="309"/>
                  <a:pt x="1448" y="463"/>
                  <a:pt x="1327" y="771"/>
                </a:cubicBezTo>
                <a:cubicBezTo>
                  <a:pt x="1207" y="1080"/>
                  <a:pt x="1086" y="1389"/>
                  <a:pt x="965" y="1697"/>
                </a:cubicBezTo>
                <a:cubicBezTo>
                  <a:pt x="845" y="2160"/>
                  <a:pt x="724" y="2314"/>
                  <a:pt x="724" y="2469"/>
                </a:cubicBezTo>
                <a:cubicBezTo>
                  <a:pt x="603" y="2623"/>
                  <a:pt x="603" y="2777"/>
                  <a:pt x="483" y="2931"/>
                </a:cubicBezTo>
                <a:cubicBezTo>
                  <a:pt x="483" y="3086"/>
                  <a:pt x="362" y="3240"/>
                  <a:pt x="241" y="3240"/>
                </a:cubicBezTo>
                <a:lnTo>
                  <a:pt x="0" y="3394"/>
                </a:lnTo>
                <a:lnTo>
                  <a:pt x="0" y="3703"/>
                </a:lnTo>
                <a:lnTo>
                  <a:pt x="0" y="10800"/>
                </a:lnTo>
                <a:lnTo>
                  <a:pt x="0" y="21600"/>
                </a:lnTo>
                <a:lnTo>
                  <a:pt x="10981" y="21600"/>
                </a:lnTo>
                <a:lnTo>
                  <a:pt x="21600" y="21600"/>
                </a:lnTo>
                <a:lnTo>
                  <a:pt x="21600" y="10800"/>
                </a:lnTo>
                <a:lnTo>
                  <a:pt x="21600" y="5246"/>
                </a:lnTo>
                <a:lnTo>
                  <a:pt x="21600" y="4783"/>
                </a:lnTo>
                <a:cubicBezTo>
                  <a:pt x="21479" y="4320"/>
                  <a:pt x="21359" y="4011"/>
                  <a:pt x="21117" y="3703"/>
                </a:cubicBezTo>
                <a:cubicBezTo>
                  <a:pt x="20876" y="3549"/>
                  <a:pt x="20514" y="3394"/>
                  <a:pt x="20152" y="3240"/>
                </a:cubicBezTo>
                <a:close/>
              </a:path>
            </a:pathLst>
          </a:custGeom>
          <a:solidFill>
            <a:srgbClr val="FFD757"/>
          </a:solidFill>
          <a:ln w="9525">
            <a:solidFill>
              <a:srgbClr val="000000"/>
            </a:solidFill>
            <a:miter lim="800000"/>
            <a:headEnd/>
            <a:tailEnd/>
          </a:ln>
          <a:effectLst>
            <a:outerShdw dist="107763" dir="2700000" algn="ctr" rotWithShape="0">
              <a:srgbClr val="808080"/>
            </a:outerShdw>
          </a:effectLst>
          <a:scene3d>
            <a:camera prst="perspectiveContrastingLeftFacing"/>
            <a:lightRig rig="threePt" dir="t"/>
          </a:scene3d>
          <a:sp3d>
            <a:bevelT/>
          </a:sp3d>
        </p:spPr>
        <p:txBody>
          <a:bodyPr vert="horz" wrap="square" lIns="91440" tIns="45720" rIns="91440" bIns="45720" numCol="1" anchor="t" anchorCtr="0" compatLnSpc="1">
            <a:prstTxWarp prst="textNoShape">
              <a:avLst/>
            </a:prstTxWarp>
          </a:bodyPr>
          <a:lstStyle/>
          <a:p>
            <a:endParaRPr lang="ja-JP" altLang="en-US"/>
          </a:p>
        </p:txBody>
      </p:sp>
      <p:sp>
        <p:nvSpPr>
          <p:cNvPr id="20" name="テキスト ボックス 19"/>
          <p:cNvSpPr txBox="1"/>
          <p:nvPr/>
        </p:nvSpPr>
        <p:spPr>
          <a:xfrm>
            <a:off x="2786050" y="4214818"/>
            <a:ext cx="1542410" cy="369332"/>
          </a:xfrm>
          <a:prstGeom prst="rect">
            <a:avLst/>
          </a:prstGeom>
          <a:noFill/>
        </p:spPr>
        <p:txBody>
          <a:bodyPr wrap="none" rtlCol="0">
            <a:spAutoFit/>
          </a:bodyPr>
          <a:lstStyle/>
          <a:p>
            <a:r>
              <a:rPr lang="en-US" altLang="ja-JP" smtClean="0"/>
              <a:t>application1</a:t>
            </a:r>
            <a:endParaRPr kumimoji="1" lang="ja-JP" altLang="en-US"/>
          </a:p>
        </p:txBody>
      </p:sp>
      <p:sp>
        <p:nvSpPr>
          <p:cNvPr id="22" name="File"/>
          <p:cNvSpPr>
            <a:spLocks noEditPoints="1" noChangeArrowheads="1"/>
          </p:cNvSpPr>
          <p:nvPr/>
        </p:nvSpPr>
        <p:spPr bwMode="auto">
          <a:xfrm>
            <a:off x="2143108" y="5143512"/>
            <a:ext cx="571504" cy="357190"/>
          </a:xfrm>
          <a:custGeom>
            <a:avLst/>
            <a:gdLst>
              <a:gd name="T0" fmla="*/ 10981 w 21600"/>
              <a:gd name="T1" fmla="*/ 3240 h 21600"/>
              <a:gd name="T2" fmla="*/ 0 w 21600"/>
              <a:gd name="T3" fmla="*/ 10800 h 21600"/>
              <a:gd name="T4" fmla="*/ 10800 w 21600"/>
              <a:gd name="T5" fmla="*/ 21600 h 21600"/>
              <a:gd name="T6" fmla="*/ 21600 w 21600"/>
              <a:gd name="T7" fmla="*/ 10800 h 21600"/>
              <a:gd name="T8" fmla="*/ 0 w 21600"/>
              <a:gd name="T9" fmla="*/ 21600 h 21600"/>
              <a:gd name="T10" fmla="*/ 21600 w 21600"/>
              <a:gd name="T11" fmla="*/ 21600 h 21600"/>
              <a:gd name="T12" fmla="*/ 1086 w 21600"/>
              <a:gd name="T13" fmla="*/ 4628 h 21600"/>
              <a:gd name="T14" fmla="*/ 20635 w 21600"/>
              <a:gd name="T15" fmla="*/ 20289 h 21600"/>
            </a:gdLst>
            <a:ahLst/>
            <a:cxnLst>
              <a:cxn ang="0">
                <a:pos x="T0" y="T1"/>
              </a:cxn>
              <a:cxn ang="0">
                <a:pos x="T2" y="T3"/>
              </a:cxn>
              <a:cxn ang="0">
                <a:pos x="T4" y="T5"/>
              </a:cxn>
              <a:cxn ang="0">
                <a:pos x="T6" y="T7"/>
              </a:cxn>
              <a:cxn ang="0">
                <a:pos x="T8" y="T9"/>
              </a:cxn>
              <a:cxn ang="0">
                <a:pos x="T10" y="T11"/>
              </a:cxn>
            </a:cxnLst>
            <a:rect l="T12" t="T13" r="T14" b="T15"/>
            <a:pathLst>
              <a:path w="21600" h="21600">
                <a:moveTo>
                  <a:pt x="19790" y="3240"/>
                </a:moveTo>
                <a:cubicBezTo>
                  <a:pt x="10981" y="3240"/>
                  <a:pt x="9171" y="3240"/>
                  <a:pt x="9050" y="3086"/>
                </a:cubicBezTo>
                <a:cubicBezTo>
                  <a:pt x="9050" y="2931"/>
                  <a:pt x="8930" y="2777"/>
                  <a:pt x="8930" y="2469"/>
                </a:cubicBezTo>
                <a:cubicBezTo>
                  <a:pt x="8930" y="2160"/>
                  <a:pt x="8809" y="1851"/>
                  <a:pt x="8688" y="1389"/>
                </a:cubicBezTo>
                <a:cubicBezTo>
                  <a:pt x="8568" y="1080"/>
                  <a:pt x="8326" y="771"/>
                  <a:pt x="8085" y="463"/>
                </a:cubicBezTo>
                <a:cubicBezTo>
                  <a:pt x="7723" y="154"/>
                  <a:pt x="7361" y="0"/>
                  <a:pt x="7361" y="0"/>
                </a:cubicBezTo>
                <a:cubicBezTo>
                  <a:pt x="7361" y="0"/>
                  <a:pt x="2293" y="0"/>
                  <a:pt x="2051" y="154"/>
                </a:cubicBezTo>
                <a:cubicBezTo>
                  <a:pt x="1689" y="309"/>
                  <a:pt x="1448" y="463"/>
                  <a:pt x="1327" y="771"/>
                </a:cubicBezTo>
                <a:cubicBezTo>
                  <a:pt x="1207" y="1080"/>
                  <a:pt x="1086" y="1389"/>
                  <a:pt x="965" y="1697"/>
                </a:cubicBezTo>
                <a:cubicBezTo>
                  <a:pt x="845" y="2160"/>
                  <a:pt x="724" y="2314"/>
                  <a:pt x="724" y="2469"/>
                </a:cubicBezTo>
                <a:cubicBezTo>
                  <a:pt x="603" y="2623"/>
                  <a:pt x="603" y="2777"/>
                  <a:pt x="483" y="2931"/>
                </a:cubicBezTo>
                <a:cubicBezTo>
                  <a:pt x="483" y="3086"/>
                  <a:pt x="362" y="3240"/>
                  <a:pt x="241" y="3240"/>
                </a:cubicBezTo>
                <a:lnTo>
                  <a:pt x="0" y="3394"/>
                </a:lnTo>
                <a:lnTo>
                  <a:pt x="0" y="3703"/>
                </a:lnTo>
                <a:lnTo>
                  <a:pt x="0" y="10800"/>
                </a:lnTo>
                <a:lnTo>
                  <a:pt x="0" y="21600"/>
                </a:lnTo>
                <a:lnTo>
                  <a:pt x="10981" y="21600"/>
                </a:lnTo>
                <a:lnTo>
                  <a:pt x="21600" y="21600"/>
                </a:lnTo>
                <a:lnTo>
                  <a:pt x="21600" y="10800"/>
                </a:lnTo>
                <a:lnTo>
                  <a:pt x="21600" y="5246"/>
                </a:lnTo>
                <a:lnTo>
                  <a:pt x="21600" y="4783"/>
                </a:lnTo>
                <a:cubicBezTo>
                  <a:pt x="21479" y="4320"/>
                  <a:pt x="21359" y="4011"/>
                  <a:pt x="21117" y="3703"/>
                </a:cubicBezTo>
                <a:cubicBezTo>
                  <a:pt x="20876" y="3549"/>
                  <a:pt x="20514" y="3394"/>
                  <a:pt x="20152" y="3240"/>
                </a:cubicBezTo>
                <a:close/>
              </a:path>
            </a:pathLst>
          </a:custGeom>
          <a:solidFill>
            <a:srgbClr val="FFD757"/>
          </a:solidFill>
          <a:ln w="9525">
            <a:solidFill>
              <a:srgbClr val="000000"/>
            </a:solidFill>
            <a:miter lim="800000"/>
            <a:headEnd/>
            <a:tailEnd/>
          </a:ln>
          <a:effectLst>
            <a:outerShdw dist="107763" dir="2700000" algn="ctr" rotWithShape="0">
              <a:srgbClr val="808080"/>
            </a:outerShdw>
          </a:effectLst>
          <a:scene3d>
            <a:camera prst="perspectiveContrastingLeftFacing"/>
            <a:lightRig rig="threePt" dir="t"/>
          </a:scene3d>
          <a:sp3d>
            <a:bevelT/>
          </a:sp3d>
        </p:spPr>
        <p:txBody>
          <a:bodyPr vert="horz" wrap="square" lIns="91440" tIns="45720" rIns="91440" bIns="45720" numCol="1" anchor="t" anchorCtr="0" compatLnSpc="1">
            <a:prstTxWarp prst="textNoShape">
              <a:avLst/>
            </a:prstTxWarp>
          </a:bodyPr>
          <a:lstStyle/>
          <a:p>
            <a:endParaRPr lang="ja-JP" altLang="en-US"/>
          </a:p>
        </p:txBody>
      </p:sp>
      <p:sp>
        <p:nvSpPr>
          <p:cNvPr id="23" name="テキスト ボックス 22"/>
          <p:cNvSpPr txBox="1"/>
          <p:nvPr/>
        </p:nvSpPr>
        <p:spPr>
          <a:xfrm>
            <a:off x="2786050" y="5214950"/>
            <a:ext cx="1542410" cy="369332"/>
          </a:xfrm>
          <a:prstGeom prst="rect">
            <a:avLst/>
          </a:prstGeom>
          <a:noFill/>
        </p:spPr>
        <p:txBody>
          <a:bodyPr wrap="none" rtlCol="0">
            <a:spAutoFit/>
          </a:bodyPr>
          <a:lstStyle/>
          <a:p>
            <a:r>
              <a:rPr lang="en-US" altLang="ja-JP" smtClean="0"/>
              <a:t>application2</a:t>
            </a:r>
            <a:endParaRPr kumimoji="1" lang="ja-JP" altLang="en-US"/>
          </a:p>
        </p:txBody>
      </p:sp>
      <p:cxnSp>
        <p:nvCxnSpPr>
          <p:cNvPr id="13" name="カギ線コネクタ 12"/>
          <p:cNvCxnSpPr/>
          <p:nvPr/>
        </p:nvCxnSpPr>
        <p:spPr>
          <a:xfrm>
            <a:off x="1643042" y="4000504"/>
            <a:ext cx="557210" cy="271458"/>
          </a:xfrm>
          <a:prstGeom prst="bentConnector3">
            <a:avLst>
              <a:gd name="adj1" fmla="val -849"/>
            </a:avLst>
          </a:prstGeom>
          <a:ln w="19050">
            <a:solidFill>
              <a:schemeClr val="accent4"/>
            </a:solidFill>
            <a:prstDash val="dash"/>
          </a:ln>
        </p:spPr>
        <p:style>
          <a:lnRef idx="1">
            <a:schemeClr val="accent1"/>
          </a:lnRef>
          <a:fillRef idx="0">
            <a:schemeClr val="accent1"/>
          </a:fillRef>
          <a:effectRef idx="0">
            <a:schemeClr val="accent1"/>
          </a:effectRef>
          <a:fontRef idx="minor">
            <a:schemeClr val="tx1"/>
          </a:fontRef>
        </p:style>
      </p:cxnSp>
      <p:cxnSp>
        <p:nvCxnSpPr>
          <p:cNvPr id="16" name="カギ線コネクタ 15"/>
          <p:cNvCxnSpPr/>
          <p:nvPr/>
        </p:nvCxnSpPr>
        <p:spPr>
          <a:xfrm rot="16200000" flipH="1">
            <a:off x="1285852" y="4429132"/>
            <a:ext cx="1214446" cy="500066"/>
          </a:xfrm>
          <a:prstGeom prst="bentConnector3">
            <a:avLst>
              <a:gd name="adj1" fmla="val 100903"/>
            </a:avLst>
          </a:prstGeom>
          <a:ln w="19050">
            <a:solidFill>
              <a:schemeClr val="accent4"/>
            </a:solidFill>
            <a:prstDash val="dash"/>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サポート</a:t>
            </a:r>
            <a:endParaRPr kumimoji="1" lang="ja-JP" altLang="en-US"/>
          </a:p>
        </p:txBody>
      </p:sp>
      <p:sp>
        <p:nvSpPr>
          <p:cNvPr id="3" name="コンテンツ プレースホルダ 2"/>
          <p:cNvSpPr>
            <a:spLocks noGrp="1"/>
          </p:cNvSpPr>
          <p:nvPr>
            <p:ph idx="1"/>
          </p:nvPr>
        </p:nvSpPr>
        <p:spPr/>
        <p:txBody>
          <a:bodyPr/>
          <a:lstStyle/>
          <a:p>
            <a:r>
              <a:rPr lang="ja-JP" altLang="en-US" smtClean="0"/>
              <a:t>不明な点や過不足は以下まで</a:t>
            </a:r>
            <a:r>
              <a:rPr lang="en-US" altLang="ja-JP" smtClean="0"/>
              <a:t/>
            </a:r>
            <a:br>
              <a:rPr lang="en-US" altLang="ja-JP" smtClean="0"/>
            </a:br>
            <a:r>
              <a:rPr lang="ja-JP" altLang="en-US" smtClean="0"/>
              <a:t>お問い合わせください。</a:t>
            </a:r>
            <a:endParaRPr lang="en-US" altLang="ja-JP" smtClean="0"/>
          </a:p>
          <a:p>
            <a:endParaRPr kumimoji="1" lang="en-US" altLang="ja-JP" smtClean="0"/>
          </a:p>
          <a:p>
            <a:pPr lvl="1"/>
            <a:r>
              <a:rPr lang="en-US" altLang="ja-JP" smtClean="0"/>
              <a:t>Blog</a:t>
            </a:r>
            <a:r>
              <a:rPr lang="ja-JP" altLang="en-US" smtClean="0"/>
              <a:t>に突撃</a:t>
            </a:r>
            <a:endParaRPr lang="en-US" altLang="ja-JP" smtClean="0"/>
          </a:p>
          <a:p>
            <a:pPr lvl="2"/>
            <a:r>
              <a:rPr kumimoji="1" lang="ja-JP" altLang="en-US" smtClean="0"/>
              <a:t>思い悩む</a:t>
            </a:r>
            <a:r>
              <a:rPr kumimoji="1" lang="en-US" altLang="ja-JP" smtClean="0"/>
              <a:t>Blog(http://d.hatena.ne.jp/itengineer/)</a:t>
            </a:r>
          </a:p>
          <a:p>
            <a:pPr lvl="1"/>
            <a:endParaRPr lang="en-US" altLang="ja-JP" smtClean="0"/>
          </a:p>
          <a:p>
            <a:pPr lvl="1"/>
            <a:r>
              <a:rPr lang="ja-JP" altLang="en-US" smtClean="0"/>
              <a:t>メールで突撃</a:t>
            </a:r>
            <a:endParaRPr lang="en-US" altLang="ja-JP" smtClean="0"/>
          </a:p>
          <a:p>
            <a:pPr lvl="2"/>
            <a:r>
              <a:rPr kumimoji="1" lang="ja-JP" altLang="en-US" smtClean="0"/>
              <a:t>今井</a:t>
            </a:r>
            <a:r>
              <a:rPr kumimoji="1" lang="en-US" altLang="ja-JP" smtClean="0"/>
              <a:t>(itengineer1978@gmail.com)</a:t>
            </a:r>
          </a:p>
          <a:p>
            <a:pPr lvl="1"/>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24</a:t>
            </a:fld>
            <a:endParaRPr kumimoji="1" lang="ja-JP" alt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用語</a:t>
            </a:r>
            <a:endParaRPr kumimoji="1" lang="ja-JP" altLang="en-US"/>
          </a:p>
        </p:txBody>
      </p:sp>
      <p:sp>
        <p:nvSpPr>
          <p:cNvPr id="3" name="コンテンツ プレースホルダ 2"/>
          <p:cNvSpPr>
            <a:spLocks noGrp="1"/>
          </p:cNvSpPr>
          <p:nvPr>
            <p:ph idx="1"/>
          </p:nvPr>
        </p:nvSpPr>
        <p:spPr/>
        <p:txBody>
          <a:bodyPr/>
          <a:lstStyle/>
          <a:p>
            <a:r>
              <a:rPr kumimoji="1" lang="ja-JP" altLang="en-US" smtClean="0"/>
              <a:t>設計</a:t>
            </a:r>
            <a:endParaRPr kumimoji="1" lang="en-US" altLang="ja-JP" smtClean="0"/>
          </a:p>
          <a:p>
            <a:pPr lvl="1"/>
            <a:r>
              <a:rPr lang="ja-JP" altLang="en-US" smtClean="0"/>
              <a:t>仕様の決定を指します。</a:t>
            </a:r>
            <a:endParaRPr lang="en-US" altLang="ja-JP" smtClean="0"/>
          </a:p>
          <a:p>
            <a:r>
              <a:rPr kumimoji="1" lang="ja-JP" altLang="en-US" smtClean="0"/>
              <a:t>仕様</a:t>
            </a:r>
            <a:endParaRPr kumimoji="1" lang="en-US" altLang="ja-JP" smtClean="0"/>
          </a:p>
          <a:p>
            <a:pPr lvl="1"/>
            <a:r>
              <a:rPr lang="ja-JP" altLang="en-US" smtClean="0"/>
              <a:t>ソースコード、各種ソフトウェアの設定が満たすべき機能を指します。</a:t>
            </a:r>
            <a:endParaRPr kumimoji="1" lang="en-US" altLang="ja-JP" smtClean="0"/>
          </a:p>
          <a:p>
            <a:r>
              <a:rPr lang="ja-JP" altLang="en-US" smtClean="0"/>
              <a:t>テスト</a:t>
            </a:r>
            <a:endParaRPr lang="en-US" altLang="ja-JP" smtClean="0"/>
          </a:p>
          <a:p>
            <a:pPr lvl="1"/>
            <a:r>
              <a:rPr lang="ja-JP" altLang="en-US" smtClean="0"/>
              <a:t>対象が、仕様を満たしているかどうかを評価するタスクを指します。</a:t>
            </a:r>
            <a:endParaRPr lang="en-US" altLang="ja-JP" smtClean="0"/>
          </a:p>
          <a:p>
            <a:r>
              <a:rPr kumimoji="1" lang="ja-JP" altLang="en-US" smtClean="0"/>
              <a:t>タスク</a:t>
            </a:r>
            <a:endParaRPr kumimoji="1" lang="en-US" altLang="ja-JP" smtClean="0"/>
          </a:p>
          <a:p>
            <a:pPr lvl="1"/>
            <a:r>
              <a:rPr lang="ja-JP" altLang="en-US" smtClean="0"/>
              <a:t>実際の作業を指します。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3</a:t>
            </a:fld>
            <a:endParaRPr kumimoji="1" lang="ja-JP" altLang="en-US"/>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前提</a:t>
            </a:r>
            <a:endParaRPr kumimoji="1" lang="ja-JP" altLang="en-US"/>
          </a:p>
        </p:txBody>
      </p:sp>
      <p:sp>
        <p:nvSpPr>
          <p:cNvPr id="3" name="コンテンツ プレースホルダ 2"/>
          <p:cNvSpPr>
            <a:spLocks noGrp="1"/>
          </p:cNvSpPr>
          <p:nvPr>
            <p:ph idx="1"/>
          </p:nvPr>
        </p:nvSpPr>
        <p:spPr/>
        <p:txBody>
          <a:bodyPr/>
          <a:lstStyle/>
          <a:p>
            <a:r>
              <a:rPr kumimoji="1" lang="ja-JP" altLang="en-US" smtClean="0"/>
              <a:t>設計・開発対象は、以下を前提とします。</a:t>
            </a:r>
            <a:endParaRPr kumimoji="1" lang="en-US" altLang="ja-JP" smtClean="0"/>
          </a:p>
          <a:p>
            <a:pPr lvl="1"/>
            <a:r>
              <a:rPr kumimoji="1" lang="en-US" altLang="ja-JP" smtClean="0"/>
              <a:t>Web</a:t>
            </a:r>
            <a:r>
              <a:rPr kumimoji="1" lang="ja-JP" altLang="en-US" smtClean="0"/>
              <a:t>アプリケーション</a:t>
            </a:r>
            <a:endParaRPr kumimoji="1" lang="en-US" altLang="ja-JP" smtClean="0"/>
          </a:p>
          <a:p>
            <a:pPr lvl="1"/>
            <a:r>
              <a:rPr kumimoji="1" lang="en-US" altLang="ja-JP" smtClean="0"/>
              <a:t>cfneo</a:t>
            </a:r>
            <a:r>
              <a:rPr kumimoji="1" lang="ja-JP" altLang="en-US" smtClean="0"/>
              <a:t>の使用</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4</a:t>
            </a:fld>
            <a:endParaRPr kumimoji="1" lang="ja-JP" altLang="en-US"/>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設計</a:t>
            </a:r>
            <a:r>
              <a:rPr kumimoji="1" lang="en-US" altLang="ja-JP" smtClean="0"/>
              <a:t>(0:</a:t>
            </a:r>
            <a:r>
              <a:rPr lang="ja-JP" altLang="en-US" smtClean="0"/>
              <a:t>前置き</a:t>
            </a:r>
            <a:r>
              <a:rPr lang="en-US" altLang="ja-JP" smtClean="0"/>
              <a:t>-</a:t>
            </a:r>
            <a:r>
              <a:rPr lang="ja-JP" altLang="en-US" smtClean="0"/>
              <a:t>その</a:t>
            </a:r>
            <a:r>
              <a:rPr lang="en-US" altLang="ja-JP" smtClean="0"/>
              <a:t>1</a:t>
            </a:r>
            <a:r>
              <a:rPr kumimoji="1" lang="en-US" altLang="ja-JP" smtClean="0"/>
              <a:t>)</a:t>
            </a:r>
            <a:endParaRPr kumimoji="1" lang="ja-JP" altLang="en-US"/>
          </a:p>
        </p:txBody>
      </p:sp>
      <p:sp>
        <p:nvSpPr>
          <p:cNvPr id="3" name="コンテンツ プレースホルダ 2"/>
          <p:cNvSpPr>
            <a:spLocks noGrp="1"/>
          </p:cNvSpPr>
          <p:nvPr>
            <p:ph idx="1"/>
          </p:nvPr>
        </p:nvSpPr>
        <p:spPr/>
        <p:txBody>
          <a:bodyPr>
            <a:normAutofit/>
          </a:bodyPr>
          <a:lstStyle/>
          <a:p>
            <a:r>
              <a:rPr kumimoji="1" lang="en-US" altLang="ja-JP" smtClean="0"/>
              <a:t>UI</a:t>
            </a:r>
            <a:r>
              <a:rPr kumimoji="1" lang="ja-JP" altLang="en-US" smtClean="0"/>
              <a:t>と業務ロジックの関係</a:t>
            </a:r>
            <a:endParaRPr kumimoji="1" lang="en-US" altLang="ja-JP" smtClean="0"/>
          </a:p>
          <a:p>
            <a:pPr lvl="1"/>
            <a:r>
              <a:rPr lang="en-US" altLang="ja-JP" u="sng" smtClean="0">
                <a:solidFill>
                  <a:srgbClr val="FF0000"/>
                </a:solidFill>
              </a:rPr>
              <a:t>UI</a:t>
            </a:r>
            <a:r>
              <a:rPr lang="ja-JP" altLang="en-US" smtClean="0"/>
              <a:t>とは</a:t>
            </a:r>
            <a:r>
              <a:rPr lang="en-US" altLang="ja-JP" smtClean="0"/>
              <a:t>HTML</a:t>
            </a:r>
            <a:r>
              <a:rPr lang="ja-JP" altLang="en-US" smtClean="0"/>
              <a:t>の生成によって作られる</a:t>
            </a:r>
            <a:r>
              <a:rPr lang="en-US" altLang="ja-JP" smtClean="0"/>
              <a:t>Web</a:t>
            </a:r>
            <a:r>
              <a:rPr lang="ja-JP" altLang="en-US" smtClean="0"/>
              <a:t>ページです。</a:t>
            </a:r>
            <a:r>
              <a:rPr lang="en-US" altLang="ja-JP" smtClean="0"/>
              <a:t/>
            </a:r>
            <a:br>
              <a:rPr lang="en-US" altLang="ja-JP" smtClean="0"/>
            </a:br>
            <a:r>
              <a:rPr lang="ja-JP" altLang="en-US" smtClean="0"/>
              <a:t>この</a:t>
            </a:r>
            <a:r>
              <a:rPr lang="en-US" altLang="ja-JP" smtClean="0"/>
              <a:t>Web</a:t>
            </a:r>
            <a:r>
              <a:rPr lang="ja-JP" altLang="en-US" smtClean="0"/>
              <a:t>ページは、</a:t>
            </a:r>
            <a:r>
              <a:rPr lang="en-US" altLang="ja-JP" smtClean="0"/>
              <a:t>(X)HTML</a:t>
            </a:r>
            <a:r>
              <a:rPr lang="ja-JP" altLang="en-US" smtClean="0"/>
              <a:t>、</a:t>
            </a:r>
            <a:r>
              <a:rPr lang="en-US" altLang="ja-JP" smtClean="0"/>
              <a:t>JavaScript</a:t>
            </a:r>
            <a:r>
              <a:rPr lang="ja-JP" altLang="en-US" smtClean="0"/>
              <a:t>、</a:t>
            </a:r>
            <a:r>
              <a:rPr lang="en-US" altLang="ja-JP" smtClean="0"/>
              <a:t>CSS</a:t>
            </a:r>
            <a:r>
              <a:rPr lang="ja-JP" altLang="en-US" smtClean="0"/>
              <a:t>などのテクノロジによって構成されています。</a:t>
            </a:r>
            <a:endParaRPr lang="en-US" altLang="ja-JP" smtClean="0"/>
          </a:p>
          <a:p>
            <a:pPr lvl="1"/>
            <a:r>
              <a:rPr lang="ja-JP" altLang="en-US" smtClean="0"/>
              <a:t>この</a:t>
            </a:r>
            <a:r>
              <a:rPr lang="en-US" altLang="ja-JP" smtClean="0"/>
              <a:t>UI</a:t>
            </a:r>
            <a:r>
              <a:rPr lang="ja-JP" altLang="en-US" smtClean="0"/>
              <a:t>を操作される事で、</a:t>
            </a:r>
            <a:r>
              <a:rPr lang="ja-JP" altLang="en-US" u="sng" smtClean="0">
                <a:solidFill>
                  <a:srgbClr val="FF0000"/>
                </a:solidFill>
              </a:rPr>
              <a:t>イベント</a:t>
            </a:r>
            <a:r>
              <a:rPr lang="ja-JP" altLang="en-US" smtClean="0"/>
              <a:t>が発生します。</a:t>
            </a:r>
            <a:endParaRPr lang="en-US" altLang="ja-JP" smtClean="0"/>
          </a:p>
          <a:p>
            <a:pPr lvl="1"/>
            <a:r>
              <a:rPr kumimoji="1" lang="ja-JP" altLang="en-US" smtClean="0"/>
              <a:t>イベントは、発生後その結果が</a:t>
            </a:r>
            <a:r>
              <a:rPr kumimoji="1" lang="en-US" altLang="ja-JP" smtClean="0"/>
              <a:t>UI</a:t>
            </a:r>
            <a:r>
              <a:rPr kumimoji="1" lang="ja-JP" altLang="en-US" smtClean="0"/>
              <a:t>に反映される事で終了します。</a:t>
            </a:r>
            <a:endParaRPr kumimoji="1" lang="en-US" altLang="ja-JP" smtClean="0"/>
          </a:p>
          <a:p>
            <a:pPr lvl="1"/>
            <a:r>
              <a:rPr kumimoji="1" lang="ja-JP" altLang="en-US" u="sng" smtClean="0">
                <a:solidFill>
                  <a:srgbClr val="FF0000"/>
                </a:solidFill>
              </a:rPr>
              <a:t>ロジック</a:t>
            </a:r>
            <a:r>
              <a:rPr kumimoji="1" lang="ja-JP" altLang="en-US" smtClean="0"/>
              <a:t>とは、イベントから業務的な意味を持つ業務ロジックへの繋ぎを担う処理です。</a:t>
            </a:r>
            <a:endParaRPr kumimoji="1" lang="en-US" altLang="ja-JP" smtClean="0"/>
          </a:p>
          <a:p>
            <a:pPr lvl="1"/>
            <a:r>
              <a:rPr kumimoji="1" lang="ja-JP" altLang="en-US" u="sng" smtClean="0">
                <a:solidFill>
                  <a:srgbClr val="FF0000"/>
                </a:solidFill>
              </a:rPr>
              <a:t>業務ロジック</a:t>
            </a:r>
            <a:r>
              <a:rPr kumimoji="1" lang="ja-JP" altLang="en-US" smtClean="0"/>
              <a:t>とは、イベントが発生してから終了するまでの間行われる処理です。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5</a:t>
            </a:fld>
            <a:endParaRPr kumimoji="1" lang="ja-JP" altLang="en-US"/>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正方形/長方形 51"/>
          <p:cNvSpPr/>
          <p:nvPr/>
        </p:nvSpPr>
        <p:spPr>
          <a:xfrm>
            <a:off x="5000628" y="3929066"/>
            <a:ext cx="2857520" cy="1500198"/>
          </a:xfrm>
          <a:prstGeom prst="rect">
            <a:avLst/>
          </a:prstGeom>
          <a:solidFill>
            <a:srgbClr val="FF99CC"/>
          </a:solidFill>
          <a:ln w="38100">
            <a:solidFill>
              <a:srgbClr val="CC3300"/>
            </a:solidFill>
          </a:ln>
          <a:scene3d>
            <a:camera prst="perspectiveRelaxed"/>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b="1" smtClean="0">
                <a:solidFill>
                  <a:schemeClr val="tx1"/>
                </a:solidFill>
              </a:rPr>
              <a:t>Business</a:t>
            </a:r>
          </a:p>
          <a:p>
            <a:pPr algn="ctr"/>
            <a:r>
              <a:rPr lang="en-US" altLang="ja-JP" sz="2800" b="1" smtClean="0">
                <a:solidFill>
                  <a:schemeClr val="tx1"/>
                </a:solidFill>
              </a:rPr>
              <a:t>Logic</a:t>
            </a:r>
            <a:endParaRPr kumimoji="1" lang="ja-JP" altLang="en-US" sz="2800" b="1">
              <a:solidFill>
                <a:schemeClr val="tx1"/>
              </a:solidFill>
            </a:endParaRPr>
          </a:p>
        </p:txBody>
      </p:sp>
      <p:grpSp>
        <p:nvGrpSpPr>
          <p:cNvPr id="19" name="Diagram group"/>
          <p:cNvGrpSpPr/>
          <p:nvPr/>
        </p:nvGrpSpPr>
        <p:grpSpPr>
          <a:xfrm>
            <a:off x="3236402" y="2000240"/>
            <a:ext cx="2235200" cy="1571636"/>
            <a:chOff x="2844800" y="1828800"/>
            <a:chExt cx="2235200" cy="2235200"/>
          </a:xfrm>
          <a:scene3d>
            <a:camera prst="perspectiveRelaxed"/>
            <a:lightRig rig="soft" dir="t"/>
            <a:backdrop>
              <a:anchor x="0" y="0" z="-210000"/>
              <a:norm dx="0" dy="0" dz="914400"/>
              <a:up dx="0" dy="914400" dz="0"/>
            </a:backdrop>
          </a:scene3d>
        </p:grpSpPr>
        <p:grpSp>
          <p:nvGrpSpPr>
            <p:cNvPr id="20" name="グループ化 19"/>
            <p:cNvGrpSpPr/>
            <p:nvPr/>
          </p:nvGrpSpPr>
          <p:grpSpPr>
            <a:xfrm>
              <a:off x="2844800" y="1828800"/>
              <a:ext cx="2235200" cy="2235200"/>
              <a:chOff x="2844800" y="1828800"/>
              <a:chExt cx="2235200" cy="2235200"/>
            </a:xfrm>
          </p:grpSpPr>
          <p:sp>
            <p:nvSpPr>
              <p:cNvPr id="21" name=" 3"/>
              <p:cNvSpPr/>
              <p:nvPr/>
            </p:nvSpPr>
            <p:spPr>
              <a:xfrm>
                <a:off x="2844800" y="1828800"/>
                <a:ext cx="2235200" cy="2235200"/>
              </a:xfrm>
              <a:prstGeom prst="gear9">
                <a:avLst/>
              </a:prstGeom>
              <a:sp3d extrusionH="152250" prstMaterial="matte">
                <a:bevelT w="139700" prst="cross"/>
              </a:sp3d>
            </p:spPr>
            <p:style>
              <a:lnRef idx="0">
                <a:schemeClr val="lt1">
                  <a:hueOff val="0"/>
                  <a:satOff val="0"/>
                  <a:lumOff val="0"/>
                  <a:alphaOff val="0"/>
                </a:schemeClr>
              </a:lnRef>
              <a:fillRef idx="1">
                <a:schemeClr val="accent1">
                  <a:hueOff val="0"/>
                  <a:satOff val="0"/>
                  <a:lumOff val="0"/>
                  <a:alphaOff val="0"/>
                </a:schemeClr>
              </a:fillRef>
              <a:effectRef idx="2">
                <a:schemeClr val="accent1">
                  <a:hueOff val="0"/>
                  <a:satOff val="0"/>
                  <a:lumOff val="0"/>
                  <a:alphaOff val="0"/>
                </a:schemeClr>
              </a:effectRef>
              <a:fontRef idx="minor">
                <a:schemeClr val="lt1"/>
              </a:fontRef>
            </p:style>
            <p:txBody>
              <a:bodyPr anchor="ctr"/>
              <a:lstStyle/>
              <a:p>
                <a:pPr algn="ctr"/>
                <a:r>
                  <a:rPr lang="en-US" altLang="ja-JP" sz="2400" b="1" smtClean="0">
                    <a:solidFill>
                      <a:schemeClr val="tx1"/>
                    </a:solidFill>
                  </a:rPr>
                  <a:t>Event</a:t>
                </a:r>
                <a:endParaRPr lang="ja-JP" altLang="en-US" sz="2400" b="1">
                  <a:solidFill>
                    <a:schemeClr val="tx1"/>
                  </a:solidFill>
                </a:endParaRPr>
              </a:p>
            </p:txBody>
          </p:sp>
          <p:sp>
            <p:nvSpPr>
              <p:cNvPr id="22" name=" 4"/>
              <p:cNvSpPr/>
              <p:nvPr/>
            </p:nvSpPr>
            <p:spPr>
              <a:xfrm>
                <a:off x="3294173" y="2352387"/>
                <a:ext cx="1336454" cy="1148937"/>
              </a:xfrm>
              <a:prstGeom prst="rect">
                <a:avLst/>
              </a:prstGeom>
              <a:sp3d>
                <a:bevelT w="139700" prst="cross"/>
              </a:sp3d>
            </p:spPr>
            <p:style>
              <a:lnRef idx="0">
                <a:scrgbClr r="0" g="0" b="0"/>
              </a:lnRef>
              <a:fillRef idx="0">
                <a:scrgbClr r="0" g="0" b="0"/>
              </a:fillRef>
              <a:effectRef idx="0">
                <a:scrgbClr r="0" g="0" b="0"/>
              </a:effectRef>
              <a:fontRef idx="minor">
                <a:schemeClr val="lt1"/>
              </a:fontRef>
            </p:style>
            <p:txBody>
              <a:bodyPr spcFirstLastPara="0" vert="horz" wrap="square" lIns="25400" tIns="25400" rIns="25400" bIns="25400" numCol="1" spcCol="1270" anchor="ctr" anchorCtr="0">
                <a:noAutofit/>
                <a:sp3d extrusionH="28000" prstMaterial="matte"/>
              </a:bodyPr>
              <a:lstStyle/>
              <a:p>
                <a:pPr lvl="0" algn="ctr" defTabSz="889000">
                  <a:lnSpc>
                    <a:spcPct val="90000"/>
                  </a:lnSpc>
                  <a:spcBef>
                    <a:spcPct val="0"/>
                  </a:spcBef>
                  <a:spcAft>
                    <a:spcPct val="35000"/>
                  </a:spcAft>
                </a:pPr>
                <a:endParaRPr kumimoji="1" lang="ja-JP" altLang="en-US" sz="2800" b="1" kern="1200"/>
              </a:p>
            </p:txBody>
          </p:sp>
        </p:grpSp>
      </p:grpSp>
      <p:sp>
        <p:nvSpPr>
          <p:cNvPr id="2" name="タイトル 1"/>
          <p:cNvSpPr>
            <a:spLocks noGrp="1"/>
          </p:cNvSpPr>
          <p:nvPr>
            <p:ph type="title"/>
          </p:nvPr>
        </p:nvSpPr>
        <p:spPr/>
        <p:txBody>
          <a:bodyPr/>
          <a:lstStyle/>
          <a:p>
            <a:r>
              <a:rPr kumimoji="1" lang="ja-JP" altLang="en-US" smtClean="0"/>
              <a:t>設計</a:t>
            </a:r>
            <a:r>
              <a:rPr kumimoji="1" lang="en-US" altLang="ja-JP" smtClean="0"/>
              <a:t>(0:</a:t>
            </a:r>
            <a:r>
              <a:rPr kumimoji="1" lang="ja-JP" altLang="en-US" smtClean="0"/>
              <a:t>前置き</a:t>
            </a:r>
            <a:r>
              <a:rPr kumimoji="1" lang="en-US" altLang="ja-JP" smtClean="0"/>
              <a:t>-</a:t>
            </a:r>
            <a:r>
              <a:rPr kumimoji="1" lang="ja-JP" altLang="en-US" smtClean="0"/>
              <a:t>その</a:t>
            </a:r>
            <a:r>
              <a:rPr kumimoji="1" lang="en-US" altLang="ja-JP" smtClean="0"/>
              <a:t>2)</a:t>
            </a:r>
            <a:endParaRPr kumimoji="1" lang="ja-JP" altLang="en-US"/>
          </a:p>
        </p:txBody>
      </p:sp>
      <p:sp>
        <p:nvSpPr>
          <p:cNvPr id="3" name="コンテンツ プレースホルダ 2"/>
          <p:cNvSpPr>
            <a:spLocks noGrp="1"/>
          </p:cNvSpPr>
          <p:nvPr>
            <p:ph idx="1"/>
          </p:nvPr>
        </p:nvSpPr>
        <p:spPr>
          <a:xfrm>
            <a:off x="357158" y="1571612"/>
            <a:ext cx="7239000" cy="4846320"/>
          </a:xfrm>
        </p:spPr>
        <p:txBody>
          <a:bodyPr/>
          <a:lstStyle/>
          <a:p>
            <a:r>
              <a:rPr kumimoji="1" lang="ja-JP" altLang="en-US" smtClean="0"/>
              <a:t>前置き</a:t>
            </a:r>
            <a:r>
              <a:rPr lang="ja-JP" altLang="en-US" smtClean="0"/>
              <a:t>をモデル化</a:t>
            </a:r>
            <a:r>
              <a:rPr kumimoji="1" lang="ja-JP" altLang="en-US" smtClean="0"/>
              <a:t>。</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6</a:t>
            </a:fld>
            <a:endParaRPr kumimoji="1" lang="ja-JP" altLang="en-US"/>
          </a:p>
        </p:txBody>
      </p:sp>
      <p:sp>
        <p:nvSpPr>
          <p:cNvPr id="6" name="正方形/長方形 5"/>
          <p:cNvSpPr/>
          <p:nvPr/>
        </p:nvSpPr>
        <p:spPr>
          <a:xfrm>
            <a:off x="857224" y="3500438"/>
            <a:ext cx="2857520" cy="1500198"/>
          </a:xfrm>
          <a:prstGeom prst="rect">
            <a:avLst/>
          </a:prstGeom>
          <a:solidFill>
            <a:srgbClr val="FFFF00"/>
          </a:solidFill>
          <a:ln w="38100">
            <a:solidFill>
              <a:srgbClr val="CC3300"/>
            </a:solidFill>
          </a:ln>
          <a:scene3d>
            <a:camera prst="perspectiveRelaxed"/>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b="1" smtClean="0">
                <a:solidFill>
                  <a:schemeClr val="tx1"/>
                </a:solidFill>
              </a:rPr>
              <a:t>UI</a:t>
            </a:r>
            <a:endParaRPr kumimoji="1" lang="ja-JP" altLang="en-US" sz="2800" b="1">
              <a:solidFill>
                <a:schemeClr val="tx1"/>
              </a:solidFill>
            </a:endParaRPr>
          </a:p>
        </p:txBody>
      </p:sp>
      <p:sp>
        <p:nvSpPr>
          <p:cNvPr id="37" name="右矢印 36"/>
          <p:cNvSpPr/>
          <p:nvPr/>
        </p:nvSpPr>
        <p:spPr>
          <a:xfrm>
            <a:off x="2379146" y="3143248"/>
            <a:ext cx="978408" cy="484632"/>
          </a:xfrm>
          <a:prstGeom prst="rightArrow">
            <a:avLst/>
          </a:prstGeom>
          <a:solidFill>
            <a:srgbClr val="66CCFF"/>
          </a:solidFill>
          <a:ln w="38100">
            <a:solidFill>
              <a:srgbClr val="A2A2A2"/>
            </a:solidFill>
          </a:ln>
          <a:scene3d>
            <a:camera prst="isometricRightUp"/>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右矢印 38"/>
          <p:cNvSpPr/>
          <p:nvPr/>
        </p:nvSpPr>
        <p:spPr>
          <a:xfrm>
            <a:off x="5379542" y="3143248"/>
            <a:ext cx="978408" cy="484632"/>
          </a:xfrm>
          <a:prstGeom prst="rightArrow">
            <a:avLst/>
          </a:prstGeom>
          <a:solidFill>
            <a:srgbClr val="66CCFF"/>
          </a:solidFill>
          <a:ln w="38100">
            <a:solidFill>
              <a:srgbClr val="A2A2A2"/>
            </a:solidFill>
          </a:ln>
          <a:scene3d>
            <a:camera prst="isometricLeftDown"/>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1" name="角丸四角形吹き出し 40"/>
          <p:cNvSpPr/>
          <p:nvPr/>
        </p:nvSpPr>
        <p:spPr>
          <a:xfrm>
            <a:off x="5786446" y="2143116"/>
            <a:ext cx="1857388" cy="817245"/>
          </a:xfrm>
          <a:prstGeom prst="wedgeRoundRectCallout">
            <a:avLst>
              <a:gd name="adj1" fmla="val -47875"/>
              <a:gd name="adj2" fmla="val 88758"/>
              <a:gd name="adj3" fmla="val 16667"/>
            </a:avLst>
          </a:prstGeom>
          <a:solidFill>
            <a:srgbClr val="FFFFCC"/>
          </a:solidFill>
        </p:spPr>
        <p:style>
          <a:lnRef idx="2">
            <a:schemeClr val="accent1">
              <a:shade val="50000"/>
            </a:schemeClr>
          </a:lnRef>
          <a:fillRef idx="1">
            <a:schemeClr val="accent1"/>
          </a:fillRef>
          <a:effectRef idx="0">
            <a:schemeClr val="accent1"/>
          </a:effectRef>
          <a:fontRef idx="minor">
            <a:schemeClr val="lt1"/>
          </a:fontRef>
        </p:style>
        <p:txBody>
          <a:bodyPr rtlCol="0" anchor="ctr">
            <a:spAutoFit/>
          </a:bodyPr>
          <a:lstStyle/>
          <a:p>
            <a:pPr algn="ctr"/>
            <a:r>
              <a:rPr lang="ja-JP" altLang="en-US" sz="1400" smtClean="0">
                <a:solidFill>
                  <a:schemeClr val="tx1"/>
                </a:solidFill>
              </a:rPr>
              <a:t>フレームワーク</a:t>
            </a:r>
            <a:endParaRPr lang="en-US" altLang="ja-JP" sz="1400" smtClean="0">
              <a:solidFill>
                <a:schemeClr val="tx1"/>
              </a:solidFill>
            </a:endParaRPr>
          </a:p>
          <a:p>
            <a:pPr algn="ctr"/>
            <a:r>
              <a:rPr lang="ja-JP" altLang="en-US" sz="1400" smtClean="0">
                <a:solidFill>
                  <a:schemeClr val="tx1"/>
                </a:solidFill>
              </a:rPr>
              <a:t>等によって</a:t>
            </a:r>
            <a:endParaRPr lang="en-US" altLang="ja-JP" sz="1400" smtClean="0">
              <a:solidFill>
                <a:schemeClr val="tx1"/>
              </a:solidFill>
            </a:endParaRPr>
          </a:p>
          <a:p>
            <a:pPr algn="ctr"/>
            <a:r>
              <a:rPr lang="ja-JP" altLang="en-US" sz="1400" smtClean="0">
                <a:solidFill>
                  <a:schemeClr val="tx1"/>
                </a:solidFill>
              </a:rPr>
              <a:t>振り分けられる</a:t>
            </a:r>
          </a:p>
        </p:txBody>
      </p:sp>
      <p:sp>
        <p:nvSpPr>
          <p:cNvPr id="42" name="角丸四角形吹き出し 41"/>
          <p:cNvSpPr/>
          <p:nvPr/>
        </p:nvSpPr>
        <p:spPr>
          <a:xfrm>
            <a:off x="1071538" y="2357430"/>
            <a:ext cx="1857388" cy="578882"/>
          </a:xfrm>
          <a:prstGeom prst="wedgeRoundRectCallout">
            <a:avLst>
              <a:gd name="adj1" fmla="val 52666"/>
              <a:gd name="adj2" fmla="val 106557"/>
              <a:gd name="adj3" fmla="val 16667"/>
            </a:avLst>
          </a:prstGeom>
          <a:solidFill>
            <a:srgbClr val="FFFFCC"/>
          </a:solidFill>
        </p:spPr>
        <p:style>
          <a:lnRef idx="2">
            <a:schemeClr val="accent1">
              <a:shade val="50000"/>
            </a:schemeClr>
          </a:lnRef>
          <a:fillRef idx="1">
            <a:schemeClr val="accent1"/>
          </a:fillRef>
          <a:effectRef idx="0">
            <a:schemeClr val="accent1"/>
          </a:effectRef>
          <a:fontRef idx="minor">
            <a:schemeClr val="lt1"/>
          </a:fontRef>
        </p:style>
        <p:txBody>
          <a:bodyPr rtlCol="0" anchor="ctr">
            <a:spAutoFit/>
          </a:bodyPr>
          <a:lstStyle/>
          <a:p>
            <a:pPr algn="ctr"/>
            <a:r>
              <a:rPr lang="ja-JP" altLang="en-US" sz="1400" smtClean="0">
                <a:solidFill>
                  <a:schemeClr val="tx1"/>
                </a:solidFill>
              </a:rPr>
              <a:t>何かしらの操作が</a:t>
            </a:r>
            <a:endParaRPr lang="en-US" altLang="ja-JP" sz="1400" smtClean="0">
              <a:solidFill>
                <a:schemeClr val="tx1"/>
              </a:solidFill>
            </a:endParaRPr>
          </a:p>
          <a:p>
            <a:pPr algn="ctr"/>
            <a:r>
              <a:rPr lang="ja-JP" altLang="en-US" sz="1400" smtClean="0">
                <a:solidFill>
                  <a:schemeClr val="tx1"/>
                </a:solidFill>
              </a:rPr>
              <a:t>行われる</a:t>
            </a:r>
          </a:p>
        </p:txBody>
      </p:sp>
      <p:sp>
        <p:nvSpPr>
          <p:cNvPr id="34" name="円/楕円 33"/>
          <p:cNvSpPr/>
          <p:nvPr/>
        </p:nvSpPr>
        <p:spPr>
          <a:xfrm>
            <a:off x="571472" y="5000636"/>
            <a:ext cx="1501699" cy="476071"/>
          </a:xfrm>
          <a:prstGeom prst="ellipse">
            <a:avLst/>
          </a:prstGeom>
          <a:gradFill>
            <a:gsLst>
              <a:gs pos="0">
                <a:srgbClr val="FBEAC7"/>
              </a:gs>
              <a:gs pos="17999">
                <a:srgbClr val="FEE7F2"/>
              </a:gs>
              <a:gs pos="36000">
                <a:srgbClr val="FAC77D"/>
              </a:gs>
              <a:gs pos="61000">
                <a:srgbClr val="FBA97D"/>
              </a:gs>
              <a:gs pos="82001">
                <a:srgbClr val="FBD49C"/>
              </a:gs>
              <a:gs pos="100000">
                <a:srgbClr val="FEE7F2"/>
              </a:gs>
            </a:gsLst>
            <a:lin ang="5400000" scaled="0"/>
          </a:gradFill>
          <a:ln>
            <a:solidFill>
              <a:srgbClr val="CC3300"/>
            </a:solidFill>
          </a:ln>
          <a:scene3d>
            <a:camera prst="isometricOffAxis2Left"/>
            <a:lightRig rig="threePt" dir="t"/>
          </a:scene3d>
        </p:spPr>
        <p:style>
          <a:lnRef idx="1">
            <a:schemeClr val="dk1"/>
          </a:lnRef>
          <a:fillRef idx="2">
            <a:schemeClr val="dk1"/>
          </a:fillRef>
          <a:effectRef idx="1">
            <a:schemeClr val="dk1"/>
          </a:effectRef>
          <a:fontRef idx="minor">
            <a:schemeClr val="dk1"/>
          </a:fontRef>
        </p:style>
        <p:txBody>
          <a:bodyPr wrap="none" rtlCol="0" anchor="ctr">
            <a:spAutoFit/>
          </a:bodyPr>
          <a:lstStyle/>
          <a:p>
            <a:pPr algn="ctr"/>
            <a:r>
              <a:rPr kumimoji="1" lang="en-US" altLang="ja-JP" sz="1600" smtClean="0"/>
              <a:t>(X)HTML</a:t>
            </a:r>
            <a:endParaRPr kumimoji="1" lang="ja-JP" altLang="en-US" sz="1600"/>
          </a:p>
        </p:txBody>
      </p:sp>
      <p:sp>
        <p:nvSpPr>
          <p:cNvPr id="35" name="円/楕円 34"/>
          <p:cNvSpPr/>
          <p:nvPr/>
        </p:nvSpPr>
        <p:spPr>
          <a:xfrm>
            <a:off x="2857488" y="5214950"/>
            <a:ext cx="815903" cy="476071"/>
          </a:xfrm>
          <a:prstGeom prst="ellipse">
            <a:avLst/>
          </a:prstGeom>
          <a:gradFill>
            <a:gsLst>
              <a:gs pos="0">
                <a:srgbClr val="FBEAC7"/>
              </a:gs>
              <a:gs pos="17999">
                <a:srgbClr val="FEE7F2"/>
              </a:gs>
              <a:gs pos="36000">
                <a:srgbClr val="FAC77D"/>
              </a:gs>
              <a:gs pos="61000">
                <a:srgbClr val="FBA97D"/>
              </a:gs>
              <a:gs pos="82001">
                <a:srgbClr val="FBD49C"/>
              </a:gs>
              <a:gs pos="100000">
                <a:srgbClr val="FEE7F2"/>
              </a:gs>
            </a:gsLst>
            <a:lin ang="5400000" scaled="0"/>
          </a:gradFill>
          <a:ln>
            <a:solidFill>
              <a:srgbClr val="CC3300"/>
            </a:solidFill>
          </a:ln>
          <a:scene3d>
            <a:camera prst="isometricOffAxis2Left"/>
            <a:lightRig rig="threePt" dir="t"/>
          </a:scene3d>
        </p:spPr>
        <p:style>
          <a:lnRef idx="1">
            <a:schemeClr val="dk1"/>
          </a:lnRef>
          <a:fillRef idx="2">
            <a:schemeClr val="dk1"/>
          </a:fillRef>
          <a:effectRef idx="1">
            <a:schemeClr val="dk1"/>
          </a:effectRef>
          <a:fontRef idx="minor">
            <a:schemeClr val="dk1"/>
          </a:fontRef>
        </p:style>
        <p:txBody>
          <a:bodyPr wrap="none" rtlCol="0" anchor="ctr">
            <a:spAutoFit/>
          </a:bodyPr>
          <a:lstStyle/>
          <a:p>
            <a:pPr algn="ctr"/>
            <a:r>
              <a:rPr kumimoji="1" lang="en-US" altLang="ja-JP" sz="1600" smtClean="0"/>
              <a:t>CSS</a:t>
            </a:r>
            <a:endParaRPr kumimoji="1" lang="ja-JP" altLang="en-US" sz="1600"/>
          </a:p>
        </p:txBody>
      </p:sp>
      <p:sp>
        <p:nvSpPr>
          <p:cNvPr id="36" name="円/楕円 35"/>
          <p:cNvSpPr/>
          <p:nvPr/>
        </p:nvSpPr>
        <p:spPr>
          <a:xfrm>
            <a:off x="1500166" y="5643578"/>
            <a:ext cx="1685816" cy="476071"/>
          </a:xfrm>
          <a:prstGeom prst="ellipse">
            <a:avLst/>
          </a:prstGeom>
          <a:gradFill>
            <a:gsLst>
              <a:gs pos="0">
                <a:srgbClr val="FBEAC7"/>
              </a:gs>
              <a:gs pos="17999">
                <a:srgbClr val="FEE7F2"/>
              </a:gs>
              <a:gs pos="36000">
                <a:srgbClr val="FAC77D"/>
              </a:gs>
              <a:gs pos="61000">
                <a:srgbClr val="FBA97D"/>
              </a:gs>
              <a:gs pos="82001">
                <a:srgbClr val="FBD49C"/>
              </a:gs>
              <a:gs pos="100000">
                <a:srgbClr val="FEE7F2"/>
              </a:gs>
            </a:gsLst>
            <a:lin ang="5400000" scaled="0"/>
          </a:gradFill>
          <a:ln>
            <a:solidFill>
              <a:srgbClr val="CC3300"/>
            </a:solidFill>
          </a:ln>
          <a:scene3d>
            <a:camera prst="isometricOffAxis2Left"/>
            <a:lightRig rig="threePt" dir="t"/>
          </a:scene3d>
        </p:spPr>
        <p:style>
          <a:lnRef idx="1">
            <a:schemeClr val="dk1"/>
          </a:lnRef>
          <a:fillRef idx="2">
            <a:schemeClr val="dk1"/>
          </a:fillRef>
          <a:effectRef idx="1">
            <a:schemeClr val="dk1"/>
          </a:effectRef>
          <a:fontRef idx="minor">
            <a:schemeClr val="dk1"/>
          </a:fontRef>
        </p:style>
        <p:txBody>
          <a:bodyPr wrap="none" rtlCol="0" anchor="ctr">
            <a:spAutoFit/>
          </a:bodyPr>
          <a:lstStyle/>
          <a:p>
            <a:pPr algn="ctr"/>
            <a:r>
              <a:rPr kumimoji="1" lang="en-US" altLang="ja-JP" sz="1600" smtClean="0"/>
              <a:t>JavaScript</a:t>
            </a:r>
            <a:endParaRPr kumimoji="1" lang="ja-JP" altLang="en-US" sz="1600"/>
          </a:p>
        </p:txBody>
      </p:sp>
      <p:cxnSp>
        <p:nvCxnSpPr>
          <p:cNvPr id="40" name="直線矢印コネクタ 39"/>
          <p:cNvCxnSpPr>
            <a:stCxn id="34" idx="0"/>
          </p:cNvCxnSpPr>
          <p:nvPr/>
        </p:nvCxnSpPr>
        <p:spPr>
          <a:xfrm rot="5400000" flipH="1" flipV="1">
            <a:off x="1446963" y="4304491"/>
            <a:ext cx="571504" cy="820786"/>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cxnSp>
        <p:nvCxnSpPr>
          <p:cNvPr id="43" name="直線矢印コネクタ 42"/>
          <p:cNvCxnSpPr>
            <a:stCxn id="36" idx="0"/>
          </p:cNvCxnSpPr>
          <p:nvPr/>
        </p:nvCxnSpPr>
        <p:spPr>
          <a:xfrm rot="5400000" flipH="1" flipV="1">
            <a:off x="1778744" y="5064900"/>
            <a:ext cx="1143008" cy="14348"/>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cxnSp>
        <p:nvCxnSpPr>
          <p:cNvPr id="46" name="直線矢印コネクタ 45"/>
          <p:cNvCxnSpPr>
            <a:stCxn id="35" idx="1"/>
          </p:cNvCxnSpPr>
          <p:nvPr/>
        </p:nvCxnSpPr>
        <p:spPr>
          <a:xfrm rot="16200000" flipV="1">
            <a:off x="2418025" y="4725720"/>
            <a:ext cx="784099" cy="333800"/>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sp>
        <p:nvSpPr>
          <p:cNvPr id="51" name="正方形/長方形 50"/>
          <p:cNvSpPr/>
          <p:nvPr/>
        </p:nvSpPr>
        <p:spPr>
          <a:xfrm>
            <a:off x="5000628" y="3714752"/>
            <a:ext cx="2857520" cy="1500198"/>
          </a:xfrm>
          <a:prstGeom prst="rect">
            <a:avLst/>
          </a:prstGeom>
          <a:solidFill>
            <a:srgbClr val="FF99CC"/>
          </a:solidFill>
          <a:ln w="38100">
            <a:solidFill>
              <a:srgbClr val="CC3300"/>
            </a:solidFill>
          </a:ln>
          <a:scene3d>
            <a:camera prst="perspectiveRelaxed"/>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b="1" smtClean="0">
                <a:solidFill>
                  <a:schemeClr val="tx1"/>
                </a:solidFill>
              </a:rPr>
              <a:t>Business</a:t>
            </a:r>
          </a:p>
          <a:p>
            <a:pPr algn="ctr"/>
            <a:r>
              <a:rPr lang="en-US" altLang="ja-JP" sz="2800" b="1" smtClean="0">
                <a:solidFill>
                  <a:schemeClr val="tx1"/>
                </a:solidFill>
              </a:rPr>
              <a:t>Logic</a:t>
            </a:r>
            <a:endParaRPr kumimoji="1" lang="ja-JP" altLang="en-US" sz="2800" b="1">
              <a:solidFill>
                <a:schemeClr val="tx1"/>
              </a:solidFill>
            </a:endParaRPr>
          </a:p>
        </p:txBody>
      </p:sp>
      <p:sp>
        <p:nvSpPr>
          <p:cNvPr id="8" name="正方形/長方形 7"/>
          <p:cNvSpPr/>
          <p:nvPr/>
        </p:nvSpPr>
        <p:spPr>
          <a:xfrm>
            <a:off x="5000628" y="3500438"/>
            <a:ext cx="2857520" cy="1500198"/>
          </a:xfrm>
          <a:prstGeom prst="rect">
            <a:avLst/>
          </a:prstGeom>
          <a:solidFill>
            <a:srgbClr val="FF99CC"/>
          </a:solidFill>
          <a:ln w="38100">
            <a:solidFill>
              <a:srgbClr val="CC3300"/>
            </a:solidFill>
          </a:ln>
          <a:scene3d>
            <a:camera prst="perspectiveRelaxed"/>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2800" b="1" smtClean="0">
                <a:solidFill>
                  <a:schemeClr val="tx1"/>
                </a:solidFill>
              </a:rPr>
              <a:t>Business</a:t>
            </a:r>
          </a:p>
          <a:p>
            <a:pPr algn="ctr"/>
            <a:r>
              <a:rPr lang="en-US" altLang="ja-JP" sz="2800" b="1" smtClean="0">
                <a:solidFill>
                  <a:schemeClr val="tx1"/>
                </a:solidFill>
              </a:rPr>
              <a:t>Logic</a:t>
            </a:r>
            <a:endParaRPr kumimoji="1" lang="ja-JP" altLang="en-US" sz="2800" b="1">
              <a:solidFill>
                <a:schemeClr val="tx1"/>
              </a:solidFill>
            </a:endParaRPr>
          </a:p>
        </p:txBody>
      </p:sp>
      <p:sp>
        <p:nvSpPr>
          <p:cNvPr id="53" name="円/楕円 52"/>
          <p:cNvSpPr/>
          <p:nvPr/>
        </p:nvSpPr>
        <p:spPr>
          <a:xfrm>
            <a:off x="4500562" y="5643578"/>
            <a:ext cx="1287557" cy="476071"/>
          </a:xfrm>
          <a:prstGeom prst="ellipse">
            <a:avLst/>
          </a:prstGeom>
          <a:gradFill>
            <a:gsLst>
              <a:gs pos="0">
                <a:srgbClr val="FFF200"/>
              </a:gs>
              <a:gs pos="45000">
                <a:srgbClr val="FF7A00"/>
              </a:gs>
              <a:gs pos="70000">
                <a:srgbClr val="FF0300"/>
              </a:gs>
              <a:gs pos="100000">
                <a:srgbClr val="4D0808"/>
              </a:gs>
            </a:gsLst>
            <a:lin ang="5400000" scaled="0"/>
          </a:gradFill>
          <a:ln>
            <a:solidFill>
              <a:srgbClr val="CC3300"/>
            </a:solidFill>
          </a:ln>
          <a:scene3d>
            <a:camera prst="isometricOffAxis1Right"/>
            <a:lightRig rig="threePt" dir="t"/>
          </a:scene3d>
        </p:spPr>
        <p:style>
          <a:lnRef idx="1">
            <a:schemeClr val="dk1"/>
          </a:lnRef>
          <a:fillRef idx="2">
            <a:schemeClr val="dk1"/>
          </a:fillRef>
          <a:effectRef idx="1">
            <a:schemeClr val="dk1"/>
          </a:effectRef>
          <a:fontRef idx="minor">
            <a:schemeClr val="dk1"/>
          </a:fontRef>
        </p:style>
        <p:txBody>
          <a:bodyPr wrap="none" rtlCol="0" anchor="ctr">
            <a:spAutoFit/>
          </a:bodyPr>
          <a:lstStyle/>
          <a:p>
            <a:pPr algn="ctr"/>
            <a:r>
              <a:rPr lang="en-US" altLang="ja-JP" sz="1600" smtClean="0"/>
              <a:t>RDBMS</a:t>
            </a:r>
            <a:endParaRPr kumimoji="1" lang="ja-JP" altLang="en-US" sz="1600"/>
          </a:p>
        </p:txBody>
      </p:sp>
      <p:sp>
        <p:nvSpPr>
          <p:cNvPr id="54" name="円/楕円 53"/>
          <p:cNvSpPr/>
          <p:nvPr/>
        </p:nvSpPr>
        <p:spPr>
          <a:xfrm>
            <a:off x="5857884" y="5572140"/>
            <a:ext cx="2148633" cy="822305"/>
          </a:xfrm>
          <a:prstGeom prst="ellipse">
            <a:avLst/>
          </a:prstGeom>
          <a:gradFill>
            <a:gsLst>
              <a:gs pos="0">
                <a:srgbClr val="FFF200"/>
              </a:gs>
              <a:gs pos="45000">
                <a:srgbClr val="FF7A00"/>
              </a:gs>
              <a:gs pos="70000">
                <a:srgbClr val="FF0300"/>
              </a:gs>
              <a:gs pos="100000">
                <a:srgbClr val="4D0808"/>
              </a:gs>
            </a:gsLst>
            <a:lin ang="5400000" scaled="0"/>
          </a:gradFill>
          <a:ln>
            <a:solidFill>
              <a:srgbClr val="CC3300"/>
            </a:solidFill>
          </a:ln>
          <a:scene3d>
            <a:camera prst="isometricOffAxis1Right"/>
            <a:lightRig rig="threePt" dir="t"/>
          </a:scene3d>
        </p:spPr>
        <p:style>
          <a:lnRef idx="1">
            <a:schemeClr val="dk1"/>
          </a:lnRef>
          <a:fillRef idx="2">
            <a:schemeClr val="dk1"/>
          </a:fillRef>
          <a:effectRef idx="1">
            <a:schemeClr val="dk1"/>
          </a:effectRef>
          <a:fontRef idx="minor">
            <a:schemeClr val="dk1"/>
          </a:fontRef>
        </p:style>
        <p:txBody>
          <a:bodyPr wrap="none" rtlCol="0" anchor="ctr">
            <a:spAutoFit/>
          </a:bodyPr>
          <a:lstStyle/>
          <a:p>
            <a:pPr algn="ctr"/>
            <a:r>
              <a:rPr lang="en-US" altLang="ja-JP" sz="1600" smtClean="0"/>
              <a:t>Configuration</a:t>
            </a:r>
          </a:p>
          <a:p>
            <a:pPr algn="ctr"/>
            <a:r>
              <a:rPr kumimoji="1" lang="en-US" altLang="ja-JP" sz="1600" smtClean="0"/>
              <a:t>Files</a:t>
            </a:r>
            <a:endParaRPr kumimoji="1" lang="ja-JP" altLang="en-US" sz="1600"/>
          </a:p>
        </p:txBody>
      </p:sp>
      <p:cxnSp>
        <p:nvCxnSpPr>
          <p:cNvPr id="55" name="直線矢印コネクタ 54"/>
          <p:cNvCxnSpPr>
            <a:stCxn id="54" idx="0"/>
          </p:cNvCxnSpPr>
          <p:nvPr/>
        </p:nvCxnSpPr>
        <p:spPr>
          <a:xfrm rot="16200000" flipV="1">
            <a:off x="6216448" y="4856386"/>
            <a:ext cx="1000132" cy="431375"/>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cxnSp>
        <p:nvCxnSpPr>
          <p:cNvPr id="57" name="直線矢印コネクタ 56"/>
          <p:cNvCxnSpPr>
            <a:stCxn id="53" idx="7"/>
          </p:cNvCxnSpPr>
          <p:nvPr/>
        </p:nvCxnSpPr>
        <p:spPr>
          <a:xfrm rot="5400000" flipH="1" flipV="1">
            <a:off x="5336673" y="4834897"/>
            <a:ext cx="1141289" cy="615513"/>
          </a:xfrm>
          <a:prstGeom prst="straightConnector1">
            <a:avLst/>
          </a:prstGeom>
          <a:ln w="38100">
            <a:solidFill>
              <a:srgbClr val="FF9900"/>
            </a:solidFill>
            <a:tailEnd type="arrow"/>
          </a:ln>
        </p:spPr>
        <p:style>
          <a:lnRef idx="1">
            <a:schemeClr val="accent1"/>
          </a:lnRef>
          <a:fillRef idx="0">
            <a:schemeClr val="accent1"/>
          </a:fillRef>
          <a:effectRef idx="0">
            <a:schemeClr val="accent1"/>
          </a:effectRef>
          <a:fontRef idx="minor">
            <a:schemeClr val="tx1"/>
          </a:fontRef>
        </p:style>
      </p:cxnSp>
      <p:sp>
        <p:nvSpPr>
          <p:cNvPr id="59" name="右矢印 58"/>
          <p:cNvSpPr/>
          <p:nvPr/>
        </p:nvSpPr>
        <p:spPr>
          <a:xfrm flipH="1">
            <a:off x="5000628" y="3286124"/>
            <a:ext cx="1071570" cy="484632"/>
          </a:xfrm>
          <a:prstGeom prst="rightArrow">
            <a:avLst/>
          </a:prstGeom>
          <a:solidFill>
            <a:srgbClr val="92D050">
              <a:alpha val="50196"/>
            </a:srgbClr>
          </a:solidFill>
          <a:ln w="38100">
            <a:solidFill>
              <a:srgbClr val="A2A2A2"/>
            </a:solidFill>
          </a:ln>
          <a:scene3d>
            <a:camera prst="isometricLeftDown"/>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0" name="右矢印 59"/>
          <p:cNvSpPr/>
          <p:nvPr/>
        </p:nvSpPr>
        <p:spPr>
          <a:xfrm flipH="1">
            <a:off x="2857488" y="3301558"/>
            <a:ext cx="878980" cy="484632"/>
          </a:xfrm>
          <a:prstGeom prst="rightArrow">
            <a:avLst/>
          </a:prstGeom>
          <a:solidFill>
            <a:srgbClr val="92D050">
              <a:alpha val="50196"/>
            </a:srgbClr>
          </a:solidFill>
          <a:ln w="38100">
            <a:solidFill>
              <a:srgbClr val="A2A2A2"/>
            </a:solidFill>
          </a:ln>
          <a:scene3d>
            <a:camera prst="isometricRightUp"/>
            <a:lightRig rig="threePt" dir="t"/>
          </a:scene3d>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0" name="左矢印 29"/>
          <p:cNvSpPr/>
          <p:nvPr/>
        </p:nvSpPr>
        <p:spPr>
          <a:xfrm>
            <a:off x="3786182" y="4071942"/>
            <a:ext cx="978408" cy="484632"/>
          </a:xfrm>
          <a:prstGeom prst="leftArrow">
            <a:avLst/>
          </a:prstGeom>
          <a:solidFill>
            <a:srgbClr val="92D050">
              <a:alpha val="50196"/>
            </a:srgb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補足</a:t>
            </a:r>
            <a:r>
              <a:rPr kumimoji="1" lang="en-US" altLang="ja-JP" smtClean="0"/>
              <a:t>-1</a:t>
            </a:r>
            <a:endParaRPr kumimoji="1" lang="ja-JP" altLang="en-US"/>
          </a:p>
        </p:txBody>
      </p:sp>
      <p:sp>
        <p:nvSpPr>
          <p:cNvPr id="3" name="コンテンツ プレースホルダ 2"/>
          <p:cNvSpPr>
            <a:spLocks noGrp="1"/>
          </p:cNvSpPr>
          <p:nvPr>
            <p:ph idx="1"/>
          </p:nvPr>
        </p:nvSpPr>
        <p:spPr/>
        <p:txBody>
          <a:bodyPr/>
          <a:lstStyle/>
          <a:p>
            <a:pPr>
              <a:buNone/>
            </a:pPr>
            <a:r>
              <a:rPr kumimoji="1" lang="en-US" altLang="ja-JP" smtClean="0"/>
              <a:t>ColdFusion</a:t>
            </a:r>
            <a:r>
              <a:rPr kumimoji="1" lang="ja-JP" altLang="en-US" smtClean="0"/>
              <a:t>の実行</a:t>
            </a:r>
            <a:endParaRPr kumimoji="1" lang="en-US" altLang="ja-JP" smtClean="0"/>
          </a:p>
          <a:p>
            <a:pPr lvl="1">
              <a:buNone/>
            </a:pPr>
            <a:endParaRPr lang="en-US" altLang="ja-JP" smtClean="0"/>
          </a:p>
          <a:p>
            <a:pPr lvl="1">
              <a:buNone/>
            </a:pPr>
            <a:r>
              <a:rPr lang="en-US" altLang="ja-JP" smtClean="0"/>
              <a:t>ColdFusion</a:t>
            </a:r>
            <a:r>
              <a:rPr lang="ja-JP" altLang="en-US" smtClean="0"/>
              <a:t>上で稼働する</a:t>
            </a:r>
            <a:r>
              <a:rPr lang="en-US" altLang="ja-JP" smtClean="0"/>
              <a:t>CFML</a:t>
            </a:r>
            <a:r>
              <a:rPr lang="ja-JP" altLang="en-US" smtClean="0"/>
              <a:t>プログラムは、</a:t>
            </a:r>
            <a:r>
              <a:rPr lang="en-US" altLang="ja-JP" smtClean="0"/>
              <a:t>HTTP-REQUEST(get/post)</a:t>
            </a:r>
            <a:r>
              <a:rPr lang="ja-JP" altLang="en-US" smtClean="0"/>
              <a:t>のどちらかでのみ実行可能です。</a:t>
            </a:r>
            <a:endParaRPr lang="en-US" altLang="ja-JP" smtClean="0"/>
          </a:p>
          <a:p>
            <a:pPr lvl="1">
              <a:buNone/>
            </a:pPr>
            <a:r>
              <a:rPr kumimoji="1" lang="ja-JP" altLang="en-US" smtClean="0"/>
              <a:t>その為</a:t>
            </a:r>
            <a:r>
              <a:rPr lang="ja-JP" altLang="en-US" smtClean="0"/>
              <a:t>、</a:t>
            </a:r>
            <a:r>
              <a:rPr lang="en-US" altLang="ja-JP" smtClean="0"/>
              <a:t>Module(Function/Method)</a:t>
            </a:r>
            <a:r>
              <a:rPr lang="ja-JP" altLang="en-US" smtClean="0"/>
              <a:t>単位にテストを行うのに非常に不向きな実行環境と言えます。</a:t>
            </a:r>
            <a:endParaRPr lang="en-US" altLang="ja-JP" smtClean="0"/>
          </a:p>
          <a:p>
            <a:pPr lvl="1">
              <a:buNone/>
            </a:pPr>
            <a:endParaRPr kumimoji="1" lang="en-US" altLang="ja-JP" smtClean="0"/>
          </a:p>
          <a:p>
            <a:pPr lvl="1">
              <a:buNone/>
            </a:pPr>
            <a:r>
              <a:rPr lang="ja-JP" altLang="en-US" smtClean="0"/>
              <a:t>それを解消する為に、</a:t>
            </a:r>
            <a:r>
              <a:rPr lang="en-US" altLang="ja-JP" smtClean="0"/>
              <a:t>cfneo</a:t>
            </a:r>
            <a:r>
              <a:rPr lang="ja-JP" altLang="en-US" smtClean="0"/>
              <a:t>には</a:t>
            </a:r>
            <a:r>
              <a:rPr lang="en-US" altLang="ja-JP" smtClean="0"/>
              <a:t>CfneoUnit</a:t>
            </a:r>
            <a:r>
              <a:rPr lang="ja-JP" altLang="en-US" smtClean="0"/>
              <a:t>という仕組みがあります。</a:t>
            </a:r>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7</a:t>
            </a:fld>
            <a:endParaRPr kumimoji="1" lang="ja-JP" altLang="en-US"/>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設計</a:t>
            </a:r>
            <a:r>
              <a:rPr lang="en-US" altLang="ja-JP" smtClean="0"/>
              <a:t>(1:</a:t>
            </a:r>
            <a:r>
              <a:rPr lang="ja-JP" altLang="en-US" smtClean="0"/>
              <a:t>責務分割</a:t>
            </a:r>
            <a:r>
              <a:rPr lang="en-US" altLang="ja-JP" smtClean="0"/>
              <a:t>)</a:t>
            </a:r>
            <a:endParaRPr kumimoji="1" lang="ja-JP" altLang="en-US"/>
          </a:p>
        </p:txBody>
      </p:sp>
      <p:sp>
        <p:nvSpPr>
          <p:cNvPr id="3" name="コンテンツ プレースホルダ 2"/>
          <p:cNvSpPr>
            <a:spLocks noGrp="1"/>
          </p:cNvSpPr>
          <p:nvPr>
            <p:ph idx="1"/>
          </p:nvPr>
        </p:nvSpPr>
        <p:spPr/>
        <p:txBody>
          <a:bodyPr/>
          <a:lstStyle/>
          <a:p>
            <a:r>
              <a:rPr kumimoji="1" lang="en-US" altLang="ja-JP" smtClean="0"/>
              <a:t>cfneo</a:t>
            </a:r>
            <a:r>
              <a:rPr kumimoji="1" lang="ja-JP" altLang="en-US" smtClean="0"/>
              <a:t>では</a:t>
            </a:r>
            <a:r>
              <a:rPr kumimoji="1" lang="en-US" altLang="ja-JP" smtClean="0"/>
              <a:t>File</a:t>
            </a:r>
            <a:r>
              <a:rPr kumimoji="1" lang="ja-JP" altLang="en-US" smtClean="0"/>
              <a:t>／</a:t>
            </a:r>
            <a:r>
              <a:rPr kumimoji="1" lang="en-US" altLang="ja-JP" smtClean="0"/>
              <a:t>Module</a:t>
            </a:r>
            <a:r>
              <a:rPr kumimoji="1" lang="ja-JP" altLang="en-US" smtClean="0"/>
              <a:t>を責務によって分割します。</a:t>
            </a:r>
            <a:endParaRPr kumimoji="1" lang="en-US" altLang="ja-JP" smtClean="0"/>
          </a:p>
          <a:p>
            <a:pPr lvl="1"/>
            <a:r>
              <a:rPr lang="ja-JP" altLang="en-US" smtClean="0"/>
              <a:t>責務＝役割です</a:t>
            </a:r>
            <a:endParaRPr lang="en-US" altLang="ja-JP" smtClean="0"/>
          </a:p>
          <a:p>
            <a:pPr lvl="2"/>
            <a:endParaRPr kumimoji="1" lang="ja-JP" altLang="en-US"/>
          </a:p>
        </p:txBody>
      </p:sp>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8</a:t>
            </a:fld>
            <a:endParaRPr kumimoji="1" lang="ja-JP" alt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設計</a:t>
            </a:r>
            <a:r>
              <a:rPr lang="en-US" altLang="ja-JP" smtClean="0"/>
              <a:t>(1:</a:t>
            </a:r>
            <a:r>
              <a:rPr lang="ja-JP" altLang="en-US" smtClean="0"/>
              <a:t>責務分割</a:t>
            </a:r>
            <a:r>
              <a:rPr lang="en-US" altLang="ja-JP" smtClean="0"/>
              <a:t>)</a:t>
            </a:r>
            <a:endParaRPr kumimoji="1" lang="ja-JP" altLang="en-US"/>
          </a:p>
        </p:txBody>
      </p:sp>
      <p:graphicFrame>
        <p:nvGraphicFramePr>
          <p:cNvPr id="9" name="コンテンツ プレースホルダ 16"/>
          <p:cNvGraphicFramePr>
            <a:graphicFrameLocks noGrp="1"/>
          </p:cNvGraphicFramePr>
          <p:nvPr>
            <p:ph idx="1"/>
          </p:nvPr>
        </p:nvGraphicFramePr>
        <p:xfrm>
          <a:off x="457200" y="1785925"/>
          <a:ext cx="7239000" cy="467043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4" name="フッター プレースホルダ 3"/>
          <p:cNvSpPr>
            <a:spLocks noGrp="1"/>
          </p:cNvSpPr>
          <p:nvPr>
            <p:ph type="ftr" sz="quarter" idx="11"/>
          </p:nvPr>
        </p:nvSpPr>
        <p:spPr/>
        <p:txBody>
          <a:bodyPr/>
          <a:lstStyle/>
          <a:p>
            <a:r>
              <a:rPr lang="en-US" altLang="ja-JP" b="1" smtClean="0"/>
              <a:t>© cfneo-Project 2008. all rights reserved.</a:t>
            </a:r>
          </a:p>
        </p:txBody>
      </p:sp>
      <p:sp>
        <p:nvSpPr>
          <p:cNvPr id="5" name="スライド番号プレースホルダ 4"/>
          <p:cNvSpPr>
            <a:spLocks noGrp="1"/>
          </p:cNvSpPr>
          <p:nvPr>
            <p:ph type="sldNum" sz="quarter" idx="12"/>
          </p:nvPr>
        </p:nvSpPr>
        <p:spPr/>
        <p:txBody>
          <a:bodyPr/>
          <a:lstStyle/>
          <a:p>
            <a:fld id="{40D49F97-23F3-4D0A-816F-0A7A667A2FCA}" type="slidenum">
              <a:rPr kumimoji="1" lang="ja-JP" altLang="en-US" smtClean="0"/>
              <a:pPr/>
              <a:t>9</a:t>
            </a:fld>
            <a:endParaRPr kumimoji="1" lang="ja-JP" altLang="en-US"/>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fneodocs_templatev0.01">
  <a:themeElements>
    <a:clrScheme name="グレースケール">
      <a:dk1>
        <a:sysClr val="windowText" lastClr="000000"/>
      </a:dk1>
      <a:lt1>
        <a:sysClr val="window" lastClr="FFFFFF"/>
      </a:lt1>
      <a:dk2>
        <a:srgbClr val="000000"/>
      </a:dk2>
      <a:lt2>
        <a:srgbClr val="F8F8F8"/>
      </a:lt2>
      <a:accent1>
        <a:srgbClr val="DDDDDD"/>
      </a:accent1>
      <a:accent2>
        <a:srgbClr val="B2B2B2"/>
      </a:accent2>
      <a:accent3>
        <a:srgbClr val="969696"/>
      </a:accent3>
      <a:accent4>
        <a:srgbClr val="808080"/>
      </a:accent4>
      <a:accent5>
        <a:srgbClr val="5F5F5F"/>
      </a:accent5>
      <a:accent6>
        <a:srgbClr val="4D4D4D"/>
      </a:accent6>
      <a:hlink>
        <a:srgbClr val="5F5F5F"/>
      </a:hlink>
      <a:folHlink>
        <a:srgbClr val="919191"/>
      </a:folHlink>
    </a:clrScheme>
    <a:fontScheme name="meiryo">
      <a:majorFont>
        <a:latin typeface="メイリオ"/>
        <a:ea typeface="メイリオ"/>
        <a:cs typeface=""/>
      </a:majorFont>
      <a:minorFont>
        <a:latin typeface="メイリオ"/>
        <a:ea typeface="メイリオ"/>
        <a:cs typeface=""/>
      </a:minorFont>
    </a:fontScheme>
    <a:fmtScheme name="キュート">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cfneodocs_templatev0.01</Template>
  <TotalTime>249</TotalTime>
  <Words>1318</Words>
  <Application>Microsoft Office PowerPoint</Application>
  <PresentationFormat>画面に合わせる (4:3)</PresentationFormat>
  <Paragraphs>233</Paragraphs>
  <Slides>24</Slides>
  <Notes>0</Notes>
  <HiddenSlides>0</HiddenSlides>
  <MMClips>0</MMClips>
  <ScaleCrop>false</ScaleCrop>
  <HeadingPairs>
    <vt:vector size="4" baseType="variant">
      <vt:variant>
        <vt:lpstr>テーマ</vt:lpstr>
      </vt:variant>
      <vt:variant>
        <vt:i4>1</vt:i4>
      </vt:variant>
      <vt:variant>
        <vt:lpstr>スライド タイトル</vt:lpstr>
      </vt:variant>
      <vt:variant>
        <vt:i4>24</vt:i4>
      </vt:variant>
    </vt:vector>
  </HeadingPairs>
  <TitlesOfParts>
    <vt:vector size="25" baseType="lpstr">
      <vt:lpstr>cfneodocs_templatev0.01</vt:lpstr>
      <vt:lpstr>設計ガイド-v0.01</vt:lpstr>
      <vt:lpstr>本文書の位置づけ</vt:lpstr>
      <vt:lpstr>用語</vt:lpstr>
      <vt:lpstr>前提</vt:lpstr>
      <vt:lpstr>設計(0:前置き-その1)</vt:lpstr>
      <vt:lpstr>設計(0:前置き-その2)</vt:lpstr>
      <vt:lpstr>補足-1</vt:lpstr>
      <vt:lpstr>設計(1:責務分割)</vt:lpstr>
      <vt:lpstr>設計(1:責務分割)</vt:lpstr>
      <vt:lpstr>設計(1:責務分割)</vt:lpstr>
      <vt:lpstr>設計(1:責務分割)</vt:lpstr>
      <vt:lpstr>設計(1:責務分割)</vt:lpstr>
      <vt:lpstr>設計(1:責務分割)</vt:lpstr>
      <vt:lpstr>設計 (2:モジュールのインターフェイス)</vt:lpstr>
      <vt:lpstr>設計 (2:モジュールのインターフェイス)</vt:lpstr>
      <vt:lpstr>設計 (2:モジュールのインターフェイス)</vt:lpstr>
      <vt:lpstr>設計 (2:モジュールのインターフェイス)</vt:lpstr>
      <vt:lpstr>設計 (2:モジュールのインターフェイス)</vt:lpstr>
      <vt:lpstr>設計 (2:モジュールのインターフェイス)</vt:lpstr>
      <vt:lpstr>設計 (2:モジュールのインターフェイス)</vt:lpstr>
      <vt:lpstr>設計(3:モジュール連携)</vt:lpstr>
      <vt:lpstr>設計(4:アプリケーション配置)</vt:lpstr>
      <vt:lpstr>設計(4:アプリケーション配置) 補足</vt:lpstr>
      <vt:lpstr>サポート</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fumi</dc:creator>
  <cp:lastModifiedBy>fumi</cp:lastModifiedBy>
  <cp:revision>60</cp:revision>
  <dcterms:created xsi:type="dcterms:W3CDTF">2008-08-19T15:41:22Z</dcterms:created>
  <dcterms:modified xsi:type="dcterms:W3CDTF">2008-09-13T15:13:01Z</dcterms:modified>
</cp:coreProperties>
</file>

<file path=docProps/thumbnail.jpeg>
</file>