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18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49606" y="835223"/>
            <a:ext cx="18447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text with no color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572850" y="2039778"/>
            <a:ext cx="19983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FF6600"/>
                </a:solidFill>
              </a:rPr>
              <a:t>text with RGB color</a:t>
            </a:r>
            <a:endParaRPr lang="en-US" dirty="0">
              <a:solidFill>
                <a:srgbClr val="FF6600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464760" y="3244333"/>
            <a:ext cx="221448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text with theme color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06783" y="4448888"/>
            <a:ext cx="33304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4">
                    <a:lumMod val="75000"/>
                  </a:schemeClr>
                </a:solidFill>
              </a:rPr>
              <a:t>text with theme color 25% darker</a:t>
            </a:r>
            <a:endParaRPr lang="en-US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08724" y="5653443"/>
            <a:ext cx="33265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text with theme color 40% lighter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660181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26</Words>
  <Application>Microsoft Macintosh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2013-11-10T22:07:41Z</dcterms:modified>
  <cp:category/>
</cp:coreProperties>
</file>

<file path=docProps/thumbnail.jpeg>
</file>