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sr-Latn-R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76" d="100"/>
          <a:sy n="76" d="100"/>
        </p:scale>
        <p:origin x="90" y="79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Naslov slaj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sr-Latn-RS"/>
              <a:t>Kliknite i uredite naslov mastera</a:t>
            </a:r>
          </a:p>
        </p:txBody>
      </p:sp>
      <p:sp>
        <p:nvSpPr>
          <p:cNvPr id="3" name="Podnaslov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sr-Latn-RS"/>
              <a:t>Kliknite i uredite stil podnaslova mastera</a:t>
            </a:r>
          </a:p>
        </p:txBody>
      </p:sp>
      <p:sp>
        <p:nvSpPr>
          <p:cNvPr id="4" name="Čuvar mesta za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r-Latn-RS" smtClean="0"/>
              <a:t>2018-09-13</a:t>
            </a:fld>
            <a:endParaRPr lang="sr-Latn-RS"/>
          </a:p>
        </p:txBody>
      </p:sp>
      <p:sp>
        <p:nvSpPr>
          <p:cNvPr id="5" name="Čuvar mesta za podnožj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r-Latn-RS"/>
          </a:p>
        </p:txBody>
      </p:sp>
      <p:sp>
        <p:nvSpPr>
          <p:cNvPr id="6" name="Čuvar mesta za broj slajd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r-Latn-RS" smtClean="0"/>
              <a:t>‹#›</a:t>
            </a:fld>
            <a:endParaRPr lang="sr-Latn-RS"/>
          </a:p>
        </p:txBody>
      </p:sp>
    </p:spTree>
    <p:extLst>
      <p:ext uri="{BB962C8B-B14F-4D97-AF65-F5344CB8AC3E}">
        <p14:creationId xmlns:p14="http://schemas.microsoft.com/office/powerpoint/2010/main" val="37844225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slov i vertikaln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Latn-RS"/>
              <a:t>Kliknite i uredite naslov mastera</a:t>
            </a:r>
          </a:p>
        </p:txBody>
      </p:sp>
      <p:sp>
        <p:nvSpPr>
          <p:cNvPr id="3" name="Čuvar mesta za vertikalni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sr-Latn-RS"/>
              <a:t>Kliknite i uredite tekst</a:t>
            </a:r>
          </a:p>
          <a:p>
            <a:pPr lvl="1"/>
            <a:r>
              <a:rPr lang="sr-Latn-RS"/>
              <a:t>Drugi nivo</a:t>
            </a:r>
          </a:p>
          <a:p>
            <a:pPr lvl="2"/>
            <a:r>
              <a:rPr lang="sr-Latn-RS"/>
              <a:t>Treći nivo</a:t>
            </a:r>
          </a:p>
          <a:p>
            <a:pPr lvl="3"/>
            <a:r>
              <a:rPr lang="sr-Latn-RS"/>
              <a:t>Četvrti nivo</a:t>
            </a:r>
          </a:p>
          <a:p>
            <a:pPr lvl="4"/>
            <a:r>
              <a:rPr lang="sr-Latn-RS"/>
              <a:t>Peti nivo</a:t>
            </a:r>
          </a:p>
        </p:txBody>
      </p:sp>
      <p:sp>
        <p:nvSpPr>
          <p:cNvPr id="4" name="Čuvar mesta za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r-Latn-RS" smtClean="0"/>
              <a:t>2018-09-13</a:t>
            </a:fld>
            <a:endParaRPr lang="sr-Latn-RS"/>
          </a:p>
        </p:txBody>
      </p:sp>
      <p:sp>
        <p:nvSpPr>
          <p:cNvPr id="5" name="Čuvar mesta za podnožj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r-Latn-RS"/>
          </a:p>
        </p:txBody>
      </p:sp>
      <p:sp>
        <p:nvSpPr>
          <p:cNvPr id="6" name="Čuvar mesta za broj slajd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r-Latn-RS" smtClean="0"/>
              <a:t>‹#›</a:t>
            </a:fld>
            <a:endParaRPr lang="sr-Latn-RS"/>
          </a:p>
        </p:txBody>
      </p:sp>
    </p:spTree>
    <p:extLst>
      <p:ext uri="{BB962C8B-B14F-4D97-AF65-F5344CB8AC3E}">
        <p14:creationId xmlns:p14="http://schemas.microsoft.com/office/powerpoint/2010/main" val="26237193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ni naslov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ni naslov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sr-Latn-RS"/>
              <a:t>Kliknite i uredite naslov mastera</a:t>
            </a:r>
          </a:p>
        </p:txBody>
      </p:sp>
      <p:sp>
        <p:nvSpPr>
          <p:cNvPr id="3" name="Čuvar mesta za vertikalni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sr-Latn-RS"/>
              <a:t>Kliknite i uredite tekst</a:t>
            </a:r>
          </a:p>
          <a:p>
            <a:pPr lvl="1"/>
            <a:r>
              <a:rPr lang="sr-Latn-RS"/>
              <a:t>Drugi nivo</a:t>
            </a:r>
          </a:p>
          <a:p>
            <a:pPr lvl="2"/>
            <a:r>
              <a:rPr lang="sr-Latn-RS"/>
              <a:t>Treći nivo</a:t>
            </a:r>
          </a:p>
          <a:p>
            <a:pPr lvl="3"/>
            <a:r>
              <a:rPr lang="sr-Latn-RS"/>
              <a:t>Četvrti nivo</a:t>
            </a:r>
          </a:p>
          <a:p>
            <a:pPr lvl="4"/>
            <a:r>
              <a:rPr lang="sr-Latn-RS"/>
              <a:t>Peti nivo</a:t>
            </a:r>
          </a:p>
        </p:txBody>
      </p:sp>
      <p:sp>
        <p:nvSpPr>
          <p:cNvPr id="4" name="Čuvar mesta za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r-Latn-RS" smtClean="0"/>
              <a:t>2018-09-13</a:t>
            </a:fld>
            <a:endParaRPr lang="sr-Latn-RS"/>
          </a:p>
        </p:txBody>
      </p:sp>
      <p:sp>
        <p:nvSpPr>
          <p:cNvPr id="5" name="Čuvar mesta za podnožj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r-Latn-RS"/>
          </a:p>
        </p:txBody>
      </p:sp>
      <p:sp>
        <p:nvSpPr>
          <p:cNvPr id="6" name="Čuvar mesta za broj slajd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r-Latn-RS" smtClean="0"/>
              <a:t>‹#›</a:t>
            </a:fld>
            <a:endParaRPr lang="sr-Latn-RS"/>
          </a:p>
        </p:txBody>
      </p:sp>
    </p:spTree>
    <p:extLst>
      <p:ext uri="{BB962C8B-B14F-4D97-AF65-F5344CB8AC3E}">
        <p14:creationId xmlns:p14="http://schemas.microsoft.com/office/powerpoint/2010/main" val="3716441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slov i sadržaj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Latn-RS"/>
              <a:t>Kliknite i uredite naslov mastera</a:t>
            </a:r>
          </a:p>
        </p:txBody>
      </p:sp>
      <p:sp>
        <p:nvSpPr>
          <p:cNvPr id="3" name="Čuvar mesta za sadržaj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sr-Latn-RS"/>
              <a:t>Kliknite i uredite tekst</a:t>
            </a:r>
          </a:p>
          <a:p>
            <a:pPr lvl="1"/>
            <a:r>
              <a:rPr lang="sr-Latn-RS"/>
              <a:t>Drugi nivo</a:t>
            </a:r>
          </a:p>
          <a:p>
            <a:pPr lvl="2"/>
            <a:r>
              <a:rPr lang="sr-Latn-RS"/>
              <a:t>Treći nivo</a:t>
            </a:r>
          </a:p>
          <a:p>
            <a:pPr lvl="3"/>
            <a:r>
              <a:rPr lang="sr-Latn-RS"/>
              <a:t>Četvrti nivo</a:t>
            </a:r>
          </a:p>
          <a:p>
            <a:pPr lvl="4"/>
            <a:r>
              <a:rPr lang="sr-Latn-RS"/>
              <a:t>Peti nivo</a:t>
            </a:r>
          </a:p>
        </p:txBody>
      </p:sp>
      <p:sp>
        <p:nvSpPr>
          <p:cNvPr id="4" name="Čuvar mesta za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r-Latn-RS" smtClean="0"/>
              <a:t>2018-09-13</a:t>
            </a:fld>
            <a:endParaRPr lang="sr-Latn-RS"/>
          </a:p>
        </p:txBody>
      </p:sp>
      <p:sp>
        <p:nvSpPr>
          <p:cNvPr id="5" name="Čuvar mesta za podnožj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r-Latn-RS"/>
          </a:p>
        </p:txBody>
      </p:sp>
      <p:sp>
        <p:nvSpPr>
          <p:cNvPr id="6" name="Čuvar mesta za broj slajd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r-Latn-RS" smtClean="0"/>
              <a:t>‹#›</a:t>
            </a:fld>
            <a:endParaRPr lang="sr-Latn-RS"/>
          </a:p>
        </p:txBody>
      </p:sp>
    </p:spTree>
    <p:extLst>
      <p:ext uri="{BB962C8B-B14F-4D97-AF65-F5344CB8AC3E}">
        <p14:creationId xmlns:p14="http://schemas.microsoft.com/office/powerpoint/2010/main" val="13227205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aglavlje odeljk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sr-Latn-RS"/>
              <a:t>Kliknite i uredite naslov mastera</a:t>
            </a:r>
          </a:p>
        </p:txBody>
      </p:sp>
      <p:sp>
        <p:nvSpPr>
          <p:cNvPr id="3" name="Čuvar mesta za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sr-Latn-RS"/>
              <a:t>Kliknite i uredite tekst</a:t>
            </a:r>
          </a:p>
        </p:txBody>
      </p:sp>
      <p:sp>
        <p:nvSpPr>
          <p:cNvPr id="4" name="Čuvar mesta za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r-Latn-RS" smtClean="0"/>
              <a:t>2018-09-13</a:t>
            </a:fld>
            <a:endParaRPr lang="sr-Latn-RS"/>
          </a:p>
        </p:txBody>
      </p:sp>
      <p:sp>
        <p:nvSpPr>
          <p:cNvPr id="5" name="Čuvar mesta za podnožj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r-Latn-RS"/>
          </a:p>
        </p:txBody>
      </p:sp>
      <p:sp>
        <p:nvSpPr>
          <p:cNvPr id="6" name="Čuvar mesta za broj slajd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r-Latn-RS" smtClean="0"/>
              <a:t>‹#›</a:t>
            </a:fld>
            <a:endParaRPr lang="sr-Latn-RS"/>
          </a:p>
        </p:txBody>
      </p:sp>
    </p:spTree>
    <p:extLst>
      <p:ext uri="{BB962C8B-B14F-4D97-AF65-F5344CB8AC3E}">
        <p14:creationId xmlns:p14="http://schemas.microsoft.com/office/powerpoint/2010/main" val="41867282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sadržaj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Latn-RS"/>
              <a:t>Kliknite i uredite naslov mastera</a:t>
            </a:r>
          </a:p>
        </p:txBody>
      </p:sp>
      <p:sp>
        <p:nvSpPr>
          <p:cNvPr id="3" name="Čuvar mesta za sadržaj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sr-Latn-RS"/>
              <a:t>Kliknite i uredite tekst</a:t>
            </a:r>
          </a:p>
          <a:p>
            <a:pPr lvl="1"/>
            <a:r>
              <a:rPr lang="sr-Latn-RS"/>
              <a:t>Drugi nivo</a:t>
            </a:r>
          </a:p>
          <a:p>
            <a:pPr lvl="2"/>
            <a:r>
              <a:rPr lang="sr-Latn-RS"/>
              <a:t>Treći nivo</a:t>
            </a:r>
          </a:p>
          <a:p>
            <a:pPr lvl="3"/>
            <a:r>
              <a:rPr lang="sr-Latn-RS"/>
              <a:t>Četvrti nivo</a:t>
            </a:r>
          </a:p>
          <a:p>
            <a:pPr lvl="4"/>
            <a:r>
              <a:rPr lang="sr-Latn-RS"/>
              <a:t>Peti nivo</a:t>
            </a:r>
          </a:p>
        </p:txBody>
      </p:sp>
      <p:sp>
        <p:nvSpPr>
          <p:cNvPr id="4" name="Čuvar mesta za sadržaj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sr-Latn-RS"/>
              <a:t>Kliknite i uredite tekst</a:t>
            </a:r>
          </a:p>
          <a:p>
            <a:pPr lvl="1"/>
            <a:r>
              <a:rPr lang="sr-Latn-RS"/>
              <a:t>Drugi nivo</a:t>
            </a:r>
          </a:p>
          <a:p>
            <a:pPr lvl="2"/>
            <a:r>
              <a:rPr lang="sr-Latn-RS"/>
              <a:t>Treći nivo</a:t>
            </a:r>
          </a:p>
          <a:p>
            <a:pPr lvl="3"/>
            <a:r>
              <a:rPr lang="sr-Latn-RS"/>
              <a:t>Četvrti nivo</a:t>
            </a:r>
          </a:p>
          <a:p>
            <a:pPr lvl="4"/>
            <a:r>
              <a:rPr lang="sr-Latn-RS"/>
              <a:t>Peti nivo</a:t>
            </a:r>
          </a:p>
        </p:txBody>
      </p:sp>
      <p:sp>
        <p:nvSpPr>
          <p:cNvPr id="5" name="Čuvar mesta za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r-Latn-RS" smtClean="0"/>
              <a:t>2018-09-13</a:t>
            </a:fld>
            <a:endParaRPr lang="sr-Latn-RS"/>
          </a:p>
        </p:txBody>
      </p:sp>
      <p:sp>
        <p:nvSpPr>
          <p:cNvPr id="6" name="Čuvar mesta za podnožj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r-Latn-RS"/>
          </a:p>
        </p:txBody>
      </p:sp>
      <p:sp>
        <p:nvSpPr>
          <p:cNvPr id="7" name="Čuvar mesta za broj slajd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r-Latn-RS" smtClean="0"/>
              <a:t>‹#›</a:t>
            </a:fld>
            <a:endParaRPr lang="sr-Latn-RS"/>
          </a:p>
        </p:txBody>
      </p:sp>
    </p:spTree>
    <p:extLst>
      <p:ext uri="{BB962C8B-B14F-4D97-AF65-F5344CB8AC3E}">
        <p14:creationId xmlns:p14="http://schemas.microsoft.com/office/powerpoint/2010/main" val="35923605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eđen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sr-Latn-RS"/>
              <a:t>Kliknite i uredite naslov mastera</a:t>
            </a:r>
          </a:p>
        </p:txBody>
      </p:sp>
      <p:sp>
        <p:nvSpPr>
          <p:cNvPr id="3" name="Čuvar mesta za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r-Latn-RS"/>
              <a:t>Kliknite i uredite tekst</a:t>
            </a:r>
          </a:p>
        </p:txBody>
      </p:sp>
      <p:sp>
        <p:nvSpPr>
          <p:cNvPr id="4" name="Čuvar mesta za sadržaj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sr-Latn-RS"/>
              <a:t>Kliknite i uredite tekst</a:t>
            </a:r>
          </a:p>
          <a:p>
            <a:pPr lvl="1"/>
            <a:r>
              <a:rPr lang="sr-Latn-RS"/>
              <a:t>Drugi nivo</a:t>
            </a:r>
          </a:p>
          <a:p>
            <a:pPr lvl="2"/>
            <a:r>
              <a:rPr lang="sr-Latn-RS"/>
              <a:t>Treći nivo</a:t>
            </a:r>
          </a:p>
          <a:p>
            <a:pPr lvl="3"/>
            <a:r>
              <a:rPr lang="sr-Latn-RS"/>
              <a:t>Četvrti nivo</a:t>
            </a:r>
          </a:p>
          <a:p>
            <a:pPr lvl="4"/>
            <a:r>
              <a:rPr lang="sr-Latn-RS"/>
              <a:t>Peti nivo</a:t>
            </a:r>
          </a:p>
        </p:txBody>
      </p:sp>
      <p:sp>
        <p:nvSpPr>
          <p:cNvPr id="5" name="Čuvar mesta za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r-Latn-RS"/>
              <a:t>Kliknite i uredite tekst</a:t>
            </a:r>
          </a:p>
        </p:txBody>
      </p:sp>
      <p:sp>
        <p:nvSpPr>
          <p:cNvPr id="6" name="Čuvar mesta za sadržaj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sr-Latn-RS"/>
              <a:t>Kliknite i uredite tekst</a:t>
            </a:r>
          </a:p>
          <a:p>
            <a:pPr lvl="1"/>
            <a:r>
              <a:rPr lang="sr-Latn-RS"/>
              <a:t>Drugi nivo</a:t>
            </a:r>
          </a:p>
          <a:p>
            <a:pPr lvl="2"/>
            <a:r>
              <a:rPr lang="sr-Latn-RS"/>
              <a:t>Treći nivo</a:t>
            </a:r>
          </a:p>
          <a:p>
            <a:pPr lvl="3"/>
            <a:r>
              <a:rPr lang="sr-Latn-RS"/>
              <a:t>Četvrti nivo</a:t>
            </a:r>
          </a:p>
          <a:p>
            <a:pPr lvl="4"/>
            <a:r>
              <a:rPr lang="sr-Latn-RS"/>
              <a:t>Peti nivo</a:t>
            </a:r>
          </a:p>
        </p:txBody>
      </p:sp>
      <p:sp>
        <p:nvSpPr>
          <p:cNvPr id="7" name="Čuvar mesta za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r-Latn-RS" smtClean="0"/>
              <a:t>2018-09-13</a:t>
            </a:fld>
            <a:endParaRPr lang="sr-Latn-RS"/>
          </a:p>
        </p:txBody>
      </p:sp>
      <p:sp>
        <p:nvSpPr>
          <p:cNvPr id="8" name="Čuvar mesta za podnožj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r-Latn-RS"/>
          </a:p>
        </p:txBody>
      </p:sp>
      <p:sp>
        <p:nvSpPr>
          <p:cNvPr id="9" name="Čuvar mesta za broj slajd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r-Latn-RS" smtClean="0"/>
              <a:t>‹#›</a:t>
            </a:fld>
            <a:endParaRPr lang="sr-Latn-RS"/>
          </a:p>
        </p:txBody>
      </p:sp>
    </p:spTree>
    <p:extLst>
      <p:ext uri="{BB962C8B-B14F-4D97-AF65-F5344CB8AC3E}">
        <p14:creationId xmlns:p14="http://schemas.microsoft.com/office/powerpoint/2010/main" val="32776507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amo naslov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Latn-RS"/>
              <a:t>Kliknite i uredite naslov mastera</a:t>
            </a:r>
          </a:p>
        </p:txBody>
      </p:sp>
      <p:sp>
        <p:nvSpPr>
          <p:cNvPr id="3" name="Čuvar mesta za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r-Latn-RS" smtClean="0"/>
              <a:t>2018-09-13</a:t>
            </a:fld>
            <a:endParaRPr lang="sr-Latn-RS"/>
          </a:p>
        </p:txBody>
      </p:sp>
      <p:sp>
        <p:nvSpPr>
          <p:cNvPr id="4" name="Čuvar mesta za podnožj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r-Latn-RS"/>
          </a:p>
        </p:txBody>
      </p:sp>
      <p:sp>
        <p:nvSpPr>
          <p:cNvPr id="5" name="Čuvar mesta za broj slajd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r-Latn-RS" smtClean="0"/>
              <a:t>‹#›</a:t>
            </a:fld>
            <a:endParaRPr lang="sr-Latn-RS"/>
          </a:p>
        </p:txBody>
      </p:sp>
    </p:spTree>
    <p:extLst>
      <p:ext uri="{BB962C8B-B14F-4D97-AF65-F5344CB8AC3E}">
        <p14:creationId xmlns:p14="http://schemas.microsoft.com/office/powerpoint/2010/main" val="32566096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azn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Čuvar mesta za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r-Latn-RS" smtClean="0"/>
              <a:t>2018-09-13</a:t>
            </a:fld>
            <a:endParaRPr lang="sr-Latn-RS"/>
          </a:p>
        </p:txBody>
      </p:sp>
      <p:sp>
        <p:nvSpPr>
          <p:cNvPr id="3" name="Čuvar mesta za podnožj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r-Latn-RS"/>
          </a:p>
        </p:txBody>
      </p:sp>
      <p:sp>
        <p:nvSpPr>
          <p:cNvPr id="4" name="Čuvar mesta za broj slajd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r-Latn-RS" smtClean="0"/>
              <a:t>‹#›</a:t>
            </a:fld>
            <a:endParaRPr lang="sr-Latn-RS"/>
          </a:p>
        </p:txBody>
      </p:sp>
    </p:spTree>
    <p:extLst>
      <p:ext uri="{BB962C8B-B14F-4D97-AF65-F5344CB8AC3E}">
        <p14:creationId xmlns:p14="http://schemas.microsoft.com/office/powerpoint/2010/main" val="33110765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Sadržaj sa natpis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sr-Latn-RS"/>
              <a:t>Kliknite i uredite naslov mastera</a:t>
            </a:r>
          </a:p>
        </p:txBody>
      </p:sp>
      <p:sp>
        <p:nvSpPr>
          <p:cNvPr id="3" name="Čuvar mesta za sadržaj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sr-Latn-RS"/>
              <a:t>Kliknite i uredite tekst</a:t>
            </a:r>
          </a:p>
          <a:p>
            <a:pPr lvl="1"/>
            <a:r>
              <a:rPr lang="sr-Latn-RS"/>
              <a:t>Drugi nivo</a:t>
            </a:r>
          </a:p>
          <a:p>
            <a:pPr lvl="2"/>
            <a:r>
              <a:rPr lang="sr-Latn-RS"/>
              <a:t>Treći nivo</a:t>
            </a:r>
          </a:p>
          <a:p>
            <a:pPr lvl="3"/>
            <a:r>
              <a:rPr lang="sr-Latn-RS"/>
              <a:t>Četvrti nivo</a:t>
            </a:r>
          </a:p>
          <a:p>
            <a:pPr lvl="4"/>
            <a:r>
              <a:rPr lang="sr-Latn-RS"/>
              <a:t>Peti nivo</a:t>
            </a:r>
          </a:p>
        </p:txBody>
      </p:sp>
      <p:sp>
        <p:nvSpPr>
          <p:cNvPr id="4" name="Čuvar mesta za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sr-Latn-RS"/>
              <a:t>Kliknite i uredite tekst</a:t>
            </a:r>
          </a:p>
        </p:txBody>
      </p:sp>
      <p:sp>
        <p:nvSpPr>
          <p:cNvPr id="5" name="Čuvar mesta za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r-Latn-RS" smtClean="0"/>
              <a:t>2018-09-13</a:t>
            </a:fld>
            <a:endParaRPr lang="sr-Latn-RS"/>
          </a:p>
        </p:txBody>
      </p:sp>
      <p:sp>
        <p:nvSpPr>
          <p:cNvPr id="6" name="Čuvar mesta za podnožj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r-Latn-RS"/>
          </a:p>
        </p:txBody>
      </p:sp>
      <p:sp>
        <p:nvSpPr>
          <p:cNvPr id="7" name="Čuvar mesta za broj slajd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r-Latn-RS" smtClean="0"/>
              <a:t>‹#›</a:t>
            </a:fld>
            <a:endParaRPr lang="sr-Latn-RS"/>
          </a:p>
        </p:txBody>
      </p:sp>
    </p:spTree>
    <p:extLst>
      <p:ext uri="{BB962C8B-B14F-4D97-AF65-F5344CB8AC3E}">
        <p14:creationId xmlns:p14="http://schemas.microsoft.com/office/powerpoint/2010/main" val="15489655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Slika sa natpis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sr-Latn-RS"/>
              <a:t>Kliknite i uredite naslov mastera</a:t>
            </a:r>
          </a:p>
        </p:txBody>
      </p:sp>
      <p:sp>
        <p:nvSpPr>
          <p:cNvPr id="3" name="Čuvar mesta za sliku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sr-Latn-RS"/>
          </a:p>
        </p:txBody>
      </p:sp>
      <p:sp>
        <p:nvSpPr>
          <p:cNvPr id="4" name="Čuvar mesta za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sr-Latn-RS"/>
              <a:t>Kliknite i uredite tekst</a:t>
            </a:r>
          </a:p>
        </p:txBody>
      </p:sp>
      <p:sp>
        <p:nvSpPr>
          <p:cNvPr id="5" name="Čuvar mesta za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r-Latn-RS" smtClean="0"/>
              <a:t>2018-09-13</a:t>
            </a:fld>
            <a:endParaRPr lang="sr-Latn-RS"/>
          </a:p>
        </p:txBody>
      </p:sp>
      <p:sp>
        <p:nvSpPr>
          <p:cNvPr id="6" name="Čuvar mesta za podnožj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r-Latn-RS"/>
          </a:p>
        </p:txBody>
      </p:sp>
      <p:sp>
        <p:nvSpPr>
          <p:cNvPr id="7" name="Čuvar mesta za broj slajd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r-Latn-RS" smtClean="0"/>
              <a:t>‹#›</a:t>
            </a:fld>
            <a:endParaRPr lang="sr-Latn-RS"/>
          </a:p>
        </p:txBody>
      </p:sp>
    </p:spTree>
    <p:extLst>
      <p:ext uri="{BB962C8B-B14F-4D97-AF65-F5344CB8AC3E}">
        <p14:creationId xmlns:p14="http://schemas.microsoft.com/office/powerpoint/2010/main" val="41714538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Čuvar mesta za naslov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sr-Latn-RS"/>
              <a:t>Kliknite i uredite naslov mastera</a:t>
            </a:r>
          </a:p>
        </p:txBody>
      </p:sp>
      <p:sp>
        <p:nvSpPr>
          <p:cNvPr id="3" name="Čuvar mesta za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sr-Latn-RS"/>
              <a:t>Kliknite i uredite tekst</a:t>
            </a:r>
          </a:p>
          <a:p>
            <a:pPr lvl="1"/>
            <a:r>
              <a:rPr lang="sr-Latn-RS"/>
              <a:t>Drugi nivo</a:t>
            </a:r>
          </a:p>
          <a:p>
            <a:pPr lvl="2"/>
            <a:r>
              <a:rPr lang="sr-Latn-RS"/>
              <a:t>Treći nivo</a:t>
            </a:r>
          </a:p>
          <a:p>
            <a:pPr lvl="3"/>
            <a:r>
              <a:rPr lang="sr-Latn-RS"/>
              <a:t>Četvrti nivo</a:t>
            </a:r>
          </a:p>
          <a:p>
            <a:pPr lvl="4"/>
            <a:r>
              <a:rPr lang="sr-Latn-RS"/>
              <a:t>Peti nivo</a:t>
            </a:r>
          </a:p>
        </p:txBody>
      </p:sp>
      <p:sp>
        <p:nvSpPr>
          <p:cNvPr id="4" name="Čuvar mesta za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560A13A-DB3F-4AD5-B6AF-BDA0278A0A39}" type="datetimeFigureOut">
              <a:rPr lang="sr-Latn-RS" smtClean="0"/>
              <a:t>2018-09-13</a:t>
            </a:fld>
            <a:endParaRPr lang="sr-Latn-RS"/>
          </a:p>
        </p:txBody>
      </p:sp>
      <p:sp>
        <p:nvSpPr>
          <p:cNvPr id="5" name="Čuvar mesta za podnožj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sr-Latn-RS"/>
          </a:p>
        </p:txBody>
      </p:sp>
      <p:sp>
        <p:nvSpPr>
          <p:cNvPr id="6" name="Čuvar mesta za broj slajda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7C2F05B-BAF9-488D-83DE-20A7CCFAC190}" type="slidenum">
              <a:rPr lang="sr-Latn-RS" smtClean="0"/>
              <a:t>‹#›</a:t>
            </a:fld>
            <a:endParaRPr lang="sr-Latn-RS"/>
          </a:p>
        </p:txBody>
      </p:sp>
    </p:spTree>
    <p:extLst>
      <p:ext uri="{BB962C8B-B14F-4D97-AF65-F5344CB8AC3E}">
        <p14:creationId xmlns:p14="http://schemas.microsoft.com/office/powerpoint/2010/main" val="37072855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sr-Latn-R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sr-Latn-RS"/>
          </a:p>
        </p:txBody>
      </p:sp>
      <p:sp>
        <p:nvSpPr>
          <p:cNvPr id="3" name="Podnaslov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sr-Latn-RS"/>
          </a:p>
        </p:txBody>
      </p:sp>
    </p:spTree>
    <p:extLst>
      <p:ext uri="{BB962C8B-B14F-4D97-AF65-F5344CB8AC3E}">
        <p14:creationId xmlns:p14="http://schemas.microsoft.com/office/powerpoint/2010/main" val="319437769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</cp:coreProperties>
</file>

<file path=docProps/thumbnail.jpeg>
</file>