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796" autoAdjust="0"/>
  </p:normalViewPr>
  <p:slideViewPr>
    <p:cSldViewPr>
      <p:cViewPr varScale="1">
        <p:scale>
          <a:sx n="174" d="100"/>
          <a:sy n="174" d="100"/>
        </p:scale>
        <p:origin x="-12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Arrow Connector 2"/>
          <p:cNvCxnSpPr/>
          <p:nvPr/>
        </p:nvCxnSpPr>
        <p:spPr>
          <a:xfrm>
            <a:off x="914400" y="914400"/>
            <a:ext cx="914400" cy="91440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565301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python-icon.jpe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" cy="914400"/>
          </a:xfrm>
          <a:prstGeom prst="rect">
            <a:avLst/>
          </a:prstGeom>
        </p:spPr>
      </p:pic>
      <p:cxnSp>
        <p:nvCxnSpPr>
          <p:cNvPr id="3" name="Straight Arrow Connector 2"/>
          <p:cNvCxnSpPr/>
          <p:nvPr/>
        </p:nvCxnSpPr>
        <p:spPr>
          <a:xfrm>
            <a:off x="1403648" y="1052736"/>
            <a:ext cx="144016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746983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2016-08-29T05:55:07Z</dcterms:modified>
  <cp:category/>
</cp:coreProperties>
</file>

<file path=docProps/thumbnail.jpeg>
</file>