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20"/>
    <p:restoredTop sz="94660"/>
  </p:normalViewPr>
  <p:slideViewPr>
    <p:cSldViewPr>
      <p:cViewPr varScale="1">
        <p:scale>
          <a:sx n="114" d="100"/>
          <a:sy n="114" d="100"/>
        </p:scale>
        <p:origin x="-148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Relationship Id="rId3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pic>
        <p:nvPicPr>
          <p:cNvPr id="3" name="Picture 2" descr="python-powered.png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164288" y="6021288"/>
            <a:ext cx="1778000" cy="711200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Cisco Employee</cp:lastModifiedBy>
  <cp:revision>7</cp:revision>
  <dcterms:created xsi:type="dcterms:W3CDTF">2012-11-17T11:07:40Z</dcterms:created>
  <dcterms:modified xsi:type="dcterms:W3CDTF">2014-03-20T00:35:59Z</dcterms:modified>
  <cp:category/>
</cp:coreProperties>
</file>

<file path=docProps/thumbnail.jpeg>
</file>