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431"/>
    <p:restoredTop sz="94712"/>
  </p:normalViewPr>
  <p:slideViewPr>
    <p:cSldViewPr>
      <p:cViewPr varScale="1">
        <p:scale>
          <a:sx n="102" d="100"/>
          <a:sy n="102" d="100"/>
        </p:scale>
        <p:origin x="176" y="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python-powered.png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/>
        </p:blipFill>
        <p:spPr>
          <a:xfrm>
            <a:off x="2026816" y="3073400"/>
            <a:ext cx="1778000" cy="711200"/>
          </a:xfrm>
          <a:prstGeom prst="rect">
            <a:avLst/>
          </a:prstGeom>
        </p:spPr>
      </p:pic>
      <p:pic>
        <p:nvPicPr>
          <p:cNvPr id="4" name="Picture 3" descr="python-powered.png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5479" t="25571" r="10463" b="25572"/>
          <a:stretch/>
        </p:blipFill>
        <p:spPr>
          <a:xfrm>
            <a:off x="5614416" y="3255264"/>
            <a:ext cx="1316736" cy="3474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560492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3CCCFE27-CDAC-B04F-9550-A044A8791C1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80032" y="2072274"/>
            <a:ext cx="1901952" cy="2713452"/>
          </a:xfrm>
          <a:prstGeom prst="rect">
            <a:avLst/>
          </a:prstGeom>
        </p:spPr>
      </p:pic>
      <p:pic>
        <p:nvPicPr>
          <p:cNvPr id="4" name="Picture 3">
            <a:extLst>
              <a:ext uri="{FF2B5EF4-FFF2-40B4-BE49-F238E27FC236}">
                <a16:creationId xmlns:a16="http://schemas.microsoft.com/office/drawing/2014/main" id="{ED0E2FE1-68F0-4646-8866-82FDFA8B8194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501" r="561" b="14664"/>
          <a:stretch/>
        </p:blipFill>
        <p:spPr>
          <a:xfrm>
            <a:off x="5462016" y="2492896"/>
            <a:ext cx="1891284" cy="1894954"/>
          </a:xfrm>
          <a:prstGeom prst="ellipse">
            <a:avLst/>
          </a:prstGeom>
        </p:spPr>
      </p:pic>
    </p:spTree>
    <p:extLst>
      <p:ext uri="{BB962C8B-B14F-4D97-AF65-F5344CB8AC3E}">
        <p14:creationId xmlns:p14="http://schemas.microsoft.com/office/powerpoint/2010/main" val="31679059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Arial</vt:lpstr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13</cp:revision>
  <dcterms:created xsi:type="dcterms:W3CDTF">2012-11-17T11:07:40Z</dcterms:created>
  <dcterms:modified xsi:type="dcterms:W3CDTF">2018-08-10T23:45:43Z</dcterms:modified>
  <cp:category/>
</cp:coreProperties>
</file>

<file path=docProps/thumbnail.jpeg>
</file>