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xmlns:a="http://schemas.openxmlformats.org/drawingml/2006/main" xmlns:r="http://schemas.openxmlformats.org/officeDocument/2006/relationships" xmlns:p="http://schemas.openxmlformats.org/presentationml/2006/main"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/>
              <a:t>Hello world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</p:spPr>
        <p:txBody>
          <a:bodyPr/>
          <a:lstStyle/>
          <a:p>
            <a:r>
              <a:rPr/>
              <a:t>A footer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</p:spPr>
        <p:txBody>
          <a:bodyPr/>
          <a:lstStyle/>
          <a:p>
            <a:r>
              <a:rPr/>
              <a:t>2021-01-25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356350"/>
            <a:ext cx="2133600" cy="365125"/>
          </a:xfrm>
        </p:spPr>
        <p:txBody>
          <a:bodyPr/>
          <a:lstStyle/>
          <a:p>
            <a:r>
              <a:rPr/>
              <a:t>slide 1</a:t>
            </a:r>
          </a:p>
        </p:txBody>
      </p:sp>
      <p:sp xmlns:a="http://schemas.openxmlformats.org/drawingml/2006/main" xmlns:r="http://schemas.openxmlformats.org/officeDocument/2006/relationships" xmlns:p="http://schemas.openxmlformats.org/presentationml/2006/main"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r>
              <a:rPr/>
              <a:t>a</a:t>
            </a:r>
          </a:p>
          <a:p>
            <a:r>
              <a:rPr/>
              <a:t>b</a:t>
            </a:r>
          </a:p>
          <a:p>
            <a:r>
              <a:rPr/>
              <a:t>c</a:t>
            </a:r>
          </a:p>
          <a:p>
            <a:r>
              <a:rPr/>
              <a:t>d</a:t>
            </a:r>
          </a:p>
          <a:p>
            <a:r>
              <a:rPr/>
              <a:t>e</a:t>
            </a:r>
          </a:p>
          <a:p>
            <a:r>
              <a:rPr/>
              <a:t>f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runner</cp:lastModifiedBy>
  <cp:revision>3</cp:revision>
  <dcterms:created xsi:type="dcterms:W3CDTF">2017-02-13T16:18:36Z</dcterms:created>
  <dcterms:modified xsi:type="dcterms:W3CDTF">2021-01-25T13:19:01Z</dcterms:modified>
  <cp:category/>
</cp:coreProperties>
</file>

<file path=docProps/thumbnail.jpeg>
</file>